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ontserrat Light" charset="1" panose="00000400000000000000"/>
      <p:regular r:id="rId10"/>
    </p:embeddedFont>
    <p:embeddedFont>
      <p:font typeface="Montserrat Light Bold" charset="1" panose="00000800000000000000"/>
      <p:regular r:id="rId11"/>
    </p:embeddedFont>
    <p:embeddedFont>
      <p:font typeface="Montserrat Light Italics" charset="1" panose="00000400000000000000"/>
      <p:regular r:id="rId12"/>
    </p:embeddedFont>
    <p:embeddedFont>
      <p:font typeface="Montserrat Light Bold Italics" charset="1" panose="00000800000000000000"/>
      <p:regular r:id="rId13"/>
    </p:embeddedFont>
    <p:embeddedFont>
      <p:font typeface="Codec Pro ExtraBold" charset="1" panose="00000700000000000000"/>
      <p:regular r:id="rId14"/>
    </p:embeddedFont>
    <p:embeddedFont>
      <p:font typeface="Codec Pro ExtraBold Bold" charset="1" panose="00000900000000000000"/>
      <p:regular r:id="rId15"/>
    </p:embeddedFont>
    <p:embeddedFont>
      <p:font typeface="Open Sauce" charset="1" panose="00000500000000000000"/>
      <p:regular r:id="rId16"/>
    </p:embeddedFont>
    <p:embeddedFont>
      <p:font typeface="Open Sauce Bold" charset="1" panose="00000800000000000000"/>
      <p:regular r:id="rId17"/>
    </p:embeddedFont>
    <p:embeddedFont>
      <p:font typeface="Open Sauce Italics" charset="1" panose="00000500000000000000"/>
      <p:regular r:id="rId18"/>
    </p:embeddedFont>
    <p:embeddedFont>
      <p:font typeface="Open Sauce Bold Italics" charset="1" panose="00000800000000000000"/>
      <p:regular r:id="rId19"/>
    </p:embeddedFont>
    <p:embeddedFont>
      <p:font typeface="Open Sauce Light" charset="1" panose="00000400000000000000"/>
      <p:regular r:id="rId20"/>
    </p:embeddedFont>
    <p:embeddedFont>
      <p:font typeface="Open Sauce Light Italics" charset="1" panose="00000400000000000000"/>
      <p:regular r:id="rId21"/>
    </p:embeddedFont>
    <p:embeddedFont>
      <p:font typeface="Open Sauce Medium" charset="1" panose="00000600000000000000"/>
      <p:regular r:id="rId22"/>
    </p:embeddedFont>
    <p:embeddedFont>
      <p:font typeface="Open Sauce Medium Italics" charset="1" panose="00000600000000000000"/>
      <p:regular r:id="rId23"/>
    </p:embeddedFont>
    <p:embeddedFont>
      <p:font typeface="Open Sauce Semi-Bold" charset="1" panose="00000700000000000000"/>
      <p:regular r:id="rId24"/>
    </p:embeddedFont>
    <p:embeddedFont>
      <p:font typeface="Open Sauce Semi-Bold Italics" charset="1" panose="00000700000000000000"/>
      <p:regular r:id="rId25"/>
    </p:embeddedFont>
    <p:embeddedFont>
      <p:font typeface="Open Sauce Heavy" charset="1" panose="00000A00000000000000"/>
      <p:regular r:id="rId26"/>
    </p:embeddedFont>
    <p:embeddedFont>
      <p:font typeface="Open Sauce Heavy Italics" charset="1" panose="00000A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svg" Type="http://schemas.openxmlformats.org/officeDocument/2006/relationships/image"/><Relationship Id="rId11" Target="../media/image64.png" Type="http://schemas.openxmlformats.org/officeDocument/2006/relationships/image"/><Relationship Id="rId12" Target="../media/image65.svg" Type="http://schemas.openxmlformats.org/officeDocument/2006/relationships/image"/><Relationship Id="rId13" Target="../media/image66.png" Type="http://schemas.openxmlformats.org/officeDocument/2006/relationships/image"/><Relationship Id="rId14" Target="../media/image67.svg" Type="http://schemas.openxmlformats.org/officeDocument/2006/relationships/image"/><Relationship Id="rId15" Target="../media/image68.png" Type="http://schemas.openxmlformats.org/officeDocument/2006/relationships/image"/><Relationship Id="rId16" Target="../media/image69.svg" Type="http://schemas.openxmlformats.org/officeDocument/2006/relationships/image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51.png" Type="http://schemas.openxmlformats.org/officeDocument/2006/relationships/image"/><Relationship Id="rId5" Target="../media/image58.png" Type="http://schemas.openxmlformats.org/officeDocument/2006/relationships/image"/><Relationship Id="rId6" Target="../media/image59.svg" Type="http://schemas.openxmlformats.org/officeDocument/2006/relationships/image"/><Relationship Id="rId7" Target="../media/image60.png" Type="http://schemas.openxmlformats.org/officeDocument/2006/relationships/image"/><Relationship Id="rId8" Target="../media/image61.svg" Type="http://schemas.openxmlformats.org/officeDocument/2006/relationships/image"/><Relationship Id="rId9" Target="../media/image62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71.jpeg" Type="http://schemas.openxmlformats.org/officeDocument/2006/relationships/image"/><Relationship Id="rId4" Target="../media/image5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25.jpe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25.jpe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25.jpe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Relationship Id="rId8" Target="../media/image42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png" Type="http://schemas.openxmlformats.org/officeDocument/2006/relationships/image"/><Relationship Id="rId12" Target="../media/image53.svg" Type="http://schemas.openxmlformats.org/officeDocument/2006/relationships/image"/><Relationship Id="rId13" Target="../media/image54.png" Type="http://schemas.openxmlformats.org/officeDocument/2006/relationships/image"/><Relationship Id="rId14" Target="../media/image55.svg" Type="http://schemas.openxmlformats.org/officeDocument/2006/relationships/image"/><Relationship Id="rId15" Target="../media/image56.png" Type="http://schemas.openxmlformats.org/officeDocument/2006/relationships/image"/><Relationship Id="rId16" Target="../media/image57.svg" Type="http://schemas.openxmlformats.org/officeDocument/2006/relationships/image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45.png" Type="http://schemas.openxmlformats.org/officeDocument/2006/relationships/image"/><Relationship Id="rId5" Target="../media/image46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49.png" Type="http://schemas.openxmlformats.org/officeDocument/2006/relationships/image"/><Relationship Id="rId9" Target="../media/image5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74764" y="-207071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26464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3033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84715" y="9009597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76329" y="580047"/>
            <a:ext cx="5482971" cy="9023371"/>
          </a:xfrm>
          <a:custGeom>
            <a:avLst/>
            <a:gdLst/>
            <a:ahLst/>
            <a:cxnLst/>
            <a:rect r="r" b="b" t="t" l="l"/>
            <a:pathLst>
              <a:path h="9023371" w="5482971">
                <a:moveTo>
                  <a:pt x="0" y="0"/>
                </a:moveTo>
                <a:lnTo>
                  <a:pt x="5482971" y="0"/>
                </a:lnTo>
                <a:lnTo>
                  <a:pt x="5482971" y="9023371"/>
                </a:lnTo>
                <a:lnTo>
                  <a:pt x="0" y="90233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22" t="0" r="-4822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26464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12800" cy="3033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27773" y="4163622"/>
            <a:ext cx="110236" cy="2818996"/>
            <a:chOff x="0" y="0"/>
            <a:chExt cx="26312" cy="67285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312" cy="672855"/>
            </a:xfrm>
            <a:custGeom>
              <a:avLst/>
              <a:gdLst/>
              <a:ahLst/>
              <a:cxnLst/>
              <a:rect r="r" b="b" t="t" l="l"/>
              <a:pathLst>
                <a:path h="672855" w="26312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26312" cy="7300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52928" y="3397051"/>
            <a:ext cx="5378100" cy="569486"/>
            <a:chOff x="0" y="0"/>
            <a:chExt cx="1283677" cy="13592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83677" cy="135928"/>
            </a:xfrm>
            <a:custGeom>
              <a:avLst/>
              <a:gdLst/>
              <a:ahLst/>
              <a:cxnLst/>
              <a:rect r="r" b="b" t="t" l="l"/>
              <a:pathLst>
                <a:path h="135928" w="1283677">
                  <a:moveTo>
                    <a:pt x="25911" y="0"/>
                  </a:moveTo>
                  <a:lnTo>
                    <a:pt x="1257765" y="0"/>
                  </a:lnTo>
                  <a:cubicBezTo>
                    <a:pt x="1264638" y="0"/>
                    <a:pt x="1271228" y="2730"/>
                    <a:pt x="1276088" y="7589"/>
                  </a:cubicBezTo>
                  <a:cubicBezTo>
                    <a:pt x="1280947" y="12449"/>
                    <a:pt x="1283677" y="19039"/>
                    <a:pt x="1283677" y="25911"/>
                  </a:cubicBezTo>
                  <a:lnTo>
                    <a:pt x="1283677" y="110017"/>
                  </a:lnTo>
                  <a:cubicBezTo>
                    <a:pt x="1283677" y="124327"/>
                    <a:pt x="1272076" y="135928"/>
                    <a:pt x="1257765" y="135928"/>
                  </a:cubicBezTo>
                  <a:lnTo>
                    <a:pt x="25911" y="135928"/>
                  </a:lnTo>
                  <a:cubicBezTo>
                    <a:pt x="11601" y="135928"/>
                    <a:pt x="0" y="124327"/>
                    <a:pt x="0" y="110017"/>
                  </a:cubicBezTo>
                  <a:lnTo>
                    <a:pt x="0" y="25911"/>
                  </a:lnTo>
                  <a:cubicBezTo>
                    <a:pt x="0" y="11601"/>
                    <a:pt x="11601" y="0"/>
                    <a:pt x="25911" y="0"/>
                  </a:cubicBezTo>
                  <a:close/>
                </a:path>
              </a:pathLst>
            </a:custGeom>
            <a:solidFill>
              <a:srgbClr val="26464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1283677" cy="154978"/>
            </a:xfrm>
            <a:prstGeom prst="rect">
              <a:avLst/>
            </a:prstGeom>
          </p:spPr>
          <p:txBody>
            <a:bodyPr anchor="ctr" rtlCol="false" tIns="56055" lIns="56055" bIns="56055" rIns="56055"/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Montserrat Light"/>
                </a:rPr>
                <a:t>MS 491-I Product Management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-2777871" y="-207071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979758" y="580047"/>
            <a:ext cx="2702945" cy="2627985"/>
          </a:xfrm>
          <a:custGeom>
            <a:avLst/>
            <a:gdLst/>
            <a:ahLst/>
            <a:cxnLst/>
            <a:rect r="r" b="b" t="t" l="l"/>
            <a:pathLst>
              <a:path h="2627985" w="2702945">
                <a:moveTo>
                  <a:pt x="0" y="0"/>
                </a:moveTo>
                <a:lnTo>
                  <a:pt x="2702946" y="0"/>
                </a:lnTo>
                <a:lnTo>
                  <a:pt x="2702946" y="2627985"/>
                </a:lnTo>
                <a:lnTo>
                  <a:pt x="0" y="26279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276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752928" y="6986926"/>
            <a:ext cx="8553855" cy="545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45"/>
              </a:lnSpc>
            </a:pPr>
            <a:r>
              <a:rPr lang="en-US" sz="2889" spc="144">
                <a:solidFill>
                  <a:srgbClr val="26464D"/>
                </a:solidFill>
                <a:latin typeface="Codec Pro ExtraBold"/>
              </a:rPr>
              <a:t>yourstory.com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52928" y="4069570"/>
            <a:ext cx="10756200" cy="3270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813"/>
              </a:lnSpc>
            </a:pPr>
            <a:r>
              <a:rPr lang="en-US" sz="12306">
                <a:solidFill>
                  <a:srgbClr val="26464D"/>
                </a:solidFill>
                <a:latin typeface="Codec Pro ExtraBold"/>
              </a:rPr>
              <a:t>BUSINESS PROPOSAL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22124" y="7754894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2059222" y="-798391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897028" y="2603134"/>
            <a:ext cx="4551315" cy="4887502"/>
            <a:chOff x="0" y="0"/>
            <a:chExt cx="6068419" cy="6516669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248108"/>
              <a:ext cx="6068419" cy="6070977"/>
              <a:chOff x="0" y="0"/>
              <a:chExt cx="6832800" cy="683568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508"/>
                <a:ext cx="6832726" cy="6835140"/>
              </a:xfrm>
              <a:custGeom>
                <a:avLst/>
                <a:gdLst/>
                <a:ahLst/>
                <a:cxnLst/>
                <a:rect r="r" b="b" t="t" l="l"/>
                <a:pathLst>
                  <a:path h="6835140" w="6832726">
                    <a:moveTo>
                      <a:pt x="3408807" y="6835140"/>
                    </a:moveTo>
                    <a:cubicBezTo>
                      <a:pt x="3385947" y="6835140"/>
                      <a:pt x="3370707" y="6812280"/>
                      <a:pt x="3370707" y="6797040"/>
                    </a:cubicBezTo>
                    <a:cubicBezTo>
                      <a:pt x="3370707" y="6774180"/>
                      <a:pt x="3385947" y="6758940"/>
                      <a:pt x="3408807" y="6758940"/>
                    </a:cubicBezTo>
                    <a:cubicBezTo>
                      <a:pt x="3424047" y="6758940"/>
                      <a:pt x="3446907" y="6774180"/>
                      <a:pt x="3446907" y="6797040"/>
                    </a:cubicBezTo>
                    <a:cubicBezTo>
                      <a:pt x="3446907" y="6812280"/>
                      <a:pt x="3424047" y="6835140"/>
                      <a:pt x="3408807" y="6835140"/>
                    </a:cubicBezTo>
                    <a:close/>
                    <a:moveTo>
                      <a:pt x="3584194" y="6789420"/>
                    </a:moveTo>
                    <a:cubicBezTo>
                      <a:pt x="3584194" y="6766560"/>
                      <a:pt x="3599434" y="6751320"/>
                      <a:pt x="3614674" y="6751320"/>
                    </a:cubicBezTo>
                    <a:cubicBezTo>
                      <a:pt x="3637534" y="6751320"/>
                      <a:pt x="3660394" y="6766560"/>
                      <a:pt x="3660394" y="6789420"/>
                    </a:cubicBezTo>
                    <a:cubicBezTo>
                      <a:pt x="3660394" y="6804660"/>
                      <a:pt x="3645154" y="6827520"/>
                      <a:pt x="3622294" y="6827520"/>
                    </a:cubicBezTo>
                    <a:cubicBezTo>
                      <a:pt x="3599434" y="6827520"/>
                      <a:pt x="3584194" y="6812280"/>
                      <a:pt x="3584194" y="6789420"/>
                    </a:cubicBezTo>
                    <a:close/>
                    <a:moveTo>
                      <a:pt x="3187700" y="6827520"/>
                    </a:moveTo>
                    <a:cubicBezTo>
                      <a:pt x="3172460" y="6827520"/>
                      <a:pt x="3149600" y="6804660"/>
                      <a:pt x="3157220" y="6781800"/>
                    </a:cubicBezTo>
                    <a:cubicBezTo>
                      <a:pt x="3157220" y="6766560"/>
                      <a:pt x="3172460" y="6751320"/>
                      <a:pt x="3195320" y="6751320"/>
                    </a:cubicBezTo>
                    <a:cubicBezTo>
                      <a:pt x="3218180" y="6751320"/>
                      <a:pt x="3233420" y="6766560"/>
                      <a:pt x="3233420" y="6789420"/>
                    </a:cubicBezTo>
                    <a:cubicBezTo>
                      <a:pt x="3225800" y="6812280"/>
                      <a:pt x="3210560" y="6827520"/>
                      <a:pt x="3195320" y="6827520"/>
                    </a:cubicBezTo>
                    <a:cubicBezTo>
                      <a:pt x="3195320" y="6827520"/>
                      <a:pt x="3187700" y="6827520"/>
                      <a:pt x="3187700" y="6827520"/>
                    </a:cubicBezTo>
                    <a:close/>
                    <a:moveTo>
                      <a:pt x="3797808" y="6774053"/>
                    </a:moveTo>
                    <a:cubicBezTo>
                      <a:pt x="3790188" y="6751193"/>
                      <a:pt x="3805428" y="6735953"/>
                      <a:pt x="3828288" y="6728333"/>
                    </a:cubicBezTo>
                    <a:cubicBezTo>
                      <a:pt x="3851148" y="6728333"/>
                      <a:pt x="3866388" y="6743573"/>
                      <a:pt x="3874008" y="6766433"/>
                    </a:cubicBezTo>
                    <a:cubicBezTo>
                      <a:pt x="3874008" y="6781673"/>
                      <a:pt x="3858768" y="6804533"/>
                      <a:pt x="3835908" y="6804533"/>
                    </a:cubicBezTo>
                    <a:cubicBezTo>
                      <a:pt x="3813048" y="6804533"/>
                      <a:pt x="3797808" y="6789293"/>
                      <a:pt x="3797808" y="6774053"/>
                    </a:cubicBezTo>
                    <a:close/>
                    <a:moveTo>
                      <a:pt x="2974213" y="6804533"/>
                    </a:moveTo>
                    <a:cubicBezTo>
                      <a:pt x="2951353" y="6804533"/>
                      <a:pt x="2936113" y="6781673"/>
                      <a:pt x="2943733" y="6758813"/>
                    </a:cubicBezTo>
                    <a:cubicBezTo>
                      <a:pt x="2943733" y="6743573"/>
                      <a:pt x="2966593" y="6728333"/>
                      <a:pt x="2981833" y="6728333"/>
                    </a:cubicBezTo>
                    <a:cubicBezTo>
                      <a:pt x="3004693" y="6728333"/>
                      <a:pt x="3019933" y="6751193"/>
                      <a:pt x="3019933" y="6774053"/>
                    </a:cubicBezTo>
                    <a:cubicBezTo>
                      <a:pt x="3012313" y="6789293"/>
                      <a:pt x="2997073" y="6804533"/>
                      <a:pt x="2981833" y="6804533"/>
                    </a:cubicBezTo>
                    <a:cubicBezTo>
                      <a:pt x="2974213" y="6804533"/>
                      <a:pt x="2974213" y="6804533"/>
                      <a:pt x="2974213" y="6804533"/>
                    </a:cubicBezTo>
                    <a:close/>
                    <a:moveTo>
                      <a:pt x="4011295" y="6743446"/>
                    </a:moveTo>
                    <a:cubicBezTo>
                      <a:pt x="4003675" y="6720586"/>
                      <a:pt x="4018915" y="6705346"/>
                      <a:pt x="4041775" y="6697726"/>
                    </a:cubicBezTo>
                    <a:cubicBezTo>
                      <a:pt x="4057015" y="6697726"/>
                      <a:pt x="4079875" y="6705346"/>
                      <a:pt x="4079875" y="6728206"/>
                    </a:cubicBezTo>
                    <a:cubicBezTo>
                      <a:pt x="4087495" y="6751066"/>
                      <a:pt x="4072255" y="6766306"/>
                      <a:pt x="4049395" y="6773926"/>
                    </a:cubicBezTo>
                    <a:cubicBezTo>
                      <a:pt x="4049395" y="6773926"/>
                      <a:pt x="4049395" y="6773926"/>
                      <a:pt x="4041775" y="6773926"/>
                    </a:cubicBezTo>
                    <a:cubicBezTo>
                      <a:pt x="4026535" y="6773926"/>
                      <a:pt x="4011295" y="6758686"/>
                      <a:pt x="4011295" y="6743446"/>
                    </a:cubicBezTo>
                    <a:close/>
                    <a:moveTo>
                      <a:pt x="2760599" y="6766306"/>
                    </a:moveTo>
                    <a:cubicBezTo>
                      <a:pt x="2737739" y="6766306"/>
                      <a:pt x="2730119" y="6743446"/>
                      <a:pt x="2730119" y="6728206"/>
                    </a:cubicBezTo>
                    <a:cubicBezTo>
                      <a:pt x="2737739" y="6705346"/>
                      <a:pt x="2752979" y="6690106"/>
                      <a:pt x="2775839" y="6697726"/>
                    </a:cubicBezTo>
                    <a:cubicBezTo>
                      <a:pt x="2798699" y="6697726"/>
                      <a:pt x="2806319" y="6720586"/>
                      <a:pt x="2806319" y="6735826"/>
                    </a:cubicBezTo>
                    <a:cubicBezTo>
                      <a:pt x="2798699" y="6758686"/>
                      <a:pt x="2783459" y="6773926"/>
                      <a:pt x="2768219" y="6773926"/>
                    </a:cubicBezTo>
                    <a:cubicBezTo>
                      <a:pt x="2768219" y="6773926"/>
                      <a:pt x="2760599" y="6773926"/>
                      <a:pt x="2760599" y="6766306"/>
                    </a:cubicBezTo>
                    <a:close/>
                    <a:moveTo>
                      <a:pt x="4217162" y="6697599"/>
                    </a:moveTo>
                    <a:cubicBezTo>
                      <a:pt x="4209542" y="6682359"/>
                      <a:pt x="4224782" y="6659499"/>
                      <a:pt x="4247642" y="6651879"/>
                    </a:cubicBezTo>
                    <a:cubicBezTo>
                      <a:pt x="4262882" y="6644259"/>
                      <a:pt x="4285742" y="6659499"/>
                      <a:pt x="4293362" y="6682359"/>
                    </a:cubicBezTo>
                    <a:cubicBezTo>
                      <a:pt x="4293362" y="6697599"/>
                      <a:pt x="4285742" y="6720459"/>
                      <a:pt x="4262882" y="6728079"/>
                    </a:cubicBezTo>
                    <a:cubicBezTo>
                      <a:pt x="4262882" y="6728079"/>
                      <a:pt x="4255262" y="6728079"/>
                      <a:pt x="4255262" y="6728079"/>
                    </a:cubicBezTo>
                    <a:cubicBezTo>
                      <a:pt x="4240022" y="6728079"/>
                      <a:pt x="4224782" y="6712839"/>
                      <a:pt x="4217162" y="6697599"/>
                    </a:cubicBezTo>
                    <a:close/>
                    <a:moveTo>
                      <a:pt x="2547112" y="6720459"/>
                    </a:moveTo>
                    <a:cubicBezTo>
                      <a:pt x="2531872" y="6712839"/>
                      <a:pt x="2516632" y="6697599"/>
                      <a:pt x="2524252" y="6674739"/>
                    </a:cubicBezTo>
                    <a:cubicBezTo>
                      <a:pt x="2524252" y="6651879"/>
                      <a:pt x="2547112" y="6644259"/>
                      <a:pt x="2569972" y="6644259"/>
                    </a:cubicBezTo>
                    <a:cubicBezTo>
                      <a:pt x="2585212" y="6651879"/>
                      <a:pt x="2600452" y="6674739"/>
                      <a:pt x="2592832" y="6697726"/>
                    </a:cubicBezTo>
                    <a:cubicBezTo>
                      <a:pt x="2592832" y="6712966"/>
                      <a:pt x="2577592" y="6720586"/>
                      <a:pt x="2562352" y="6720586"/>
                    </a:cubicBezTo>
                    <a:cubicBezTo>
                      <a:pt x="2554732" y="6720586"/>
                      <a:pt x="2554732" y="6720586"/>
                      <a:pt x="2547112" y="6720586"/>
                    </a:cubicBezTo>
                    <a:close/>
                    <a:moveTo>
                      <a:pt x="4423029" y="6644259"/>
                    </a:moveTo>
                    <a:cubicBezTo>
                      <a:pt x="4415409" y="6621399"/>
                      <a:pt x="4430649" y="6598539"/>
                      <a:pt x="4445889" y="6590792"/>
                    </a:cubicBezTo>
                    <a:cubicBezTo>
                      <a:pt x="4468749" y="6590792"/>
                      <a:pt x="4491609" y="6598412"/>
                      <a:pt x="4499229" y="6621272"/>
                    </a:cubicBezTo>
                    <a:cubicBezTo>
                      <a:pt x="4499229" y="6636512"/>
                      <a:pt x="4491609" y="6659372"/>
                      <a:pt x="4468749" y="6666992"/>
                    </a:cubicBezTo>
                    <a:cubicBezTo>
                      <a:pt x="4468749" y="6666992"/>
                      <a:pt x="4461129" y="6666992"/>
                      <a:pt x="4461129" y="6666992"/>
                    </a:cubicBezTo>
                    <a:cubicBezTo>
                      <a:pt x="4445889" y="6666992"/>
                      <a:pt x="4430649" y="6659372"/>
                      <a:pt x="4423029" y="6644132"/>
                    </a:cubicBezTo>
                    <a:close/>
                    <a:moveTo>
                      <a:pt x="2341118" y="6659372"/>
                    </a:moveTo>
                    <a:cubicBezTo>
                      <a:pt x="2318258" y="6651752"/>
                      <a:pt x="2310638" y="6628892"/>
                      <a:pt x="2318258" y="6613652"/>
                    </a:cubicBezTo>
                    <a:cubicBezTo>
                      <a:pt x="2325878" y="6590792"/>
                      <a:pt x="2348738" y="6583172"/>
                      <a:pt x="2363978" y="6590792"/>
                    </a:cubicBezTo>
                    <a:cubicBezTo>
                      <a:pt x="2386838" y="6590792"/>
                      <a:pt x="2394458" y="6613652"/>
                      <a:pt x="2386838" y="6636512"/>
                    </a:cubicBezTo>
                    <a:cubicBezTo>
                      <a:pt x="2386838" y="6651752"/>
                      <a:pt x="2371598" y="6659372"/>
                      <a:pt x="2356358" y="6659372"/>
                    </a:cubicBezTo>
                    <a:cubicBezTo>
                      <a:pt x="2348738" y="6659372"/>
                      <a:pt x="2348738" y="6659372"/>
                      <a:pt x="2341118" y="6659372"/>
                    </a:cubicBezTo>
                    <a:close/>
                    <a:moveTo>
                      <a:pt x="4628896" y="6567805"/>
                    </a:moveTo>
                    <a:cubicBezTo>
                      <a:pt x="4621276" y="6552565"/>
                      <a:pt x="4628896" y="6529705"/>
                      <a:pt x="4644136" y="6522085"/>
                    </a:cubicBezTo>
                    <a:cubicBezTo>
                      <a:pt x="4666996" y="6514465"/>
                      <a:pt x="4689856" y="6522085"/>
                      <a:pt x="4697476" y="6544945"/>
                    </a:cubicBezTo>
                    <a:cubicBezTo>
                      <a:pt x="4705096" y="6560185"/>
                      <a:pt x="4697476" y="6583045"/>
                      <a:pt x="4674616" y="6590665"/>
                    </a:cubicBezTo>
                    <a:cubicBezTo>
                      <a:pt x="4674616" y="6590665"/>
                      <a:pt x="4666996" y="6598285"/>
                      <a:pt x="4659376" y="6598285"/>
                    </a:cubicBezTo>
                    <a:cubicBezTo>
                      <a:pt x="4644136" y="6598285"/>
                      <a:pt x="4628896" y="6583045"/>
                      <a:pt x="4628896" y="6567805"/>
                    </a:cubicBezTo>
                    <a:close/>
                    <a:moveTo>
                      <a:pt x="2135251" y="6583045"/>
                    </a:moveTo>
                    <a:cubicBezTo>
                      <a:pt x="2120011" y="6575425"/>
                      <a:pt x="2112391" y="6552565"/>
                      <a:pt x="2120011" y="6537325"/>
                    </a:cubicBezTo>
                    <a:cubicBezTo>
                      <a:pt x="2127631" y="6514465"/>
                      <a:pt x="2150491" y="6506845"/>
                      <a:pt x="2165731" y="6514465"/>
                    </a:cubicBezTo>
                    <a:cubicBezTo>
                      <a:pt x="2188591" y="6522085"/>
                      <a:pt x="2196211" y="6544945"/>
                      <a:pt x="2188591" y="6560185"/>
                    </a:cubicBezTo>
                    <a:cubicBezTo>
                      <a:pt x="2180971" y="6575425"/>
                      <a:pt x="2165731" y="6590665"/>
                      <a:pt x="2150491" y="6590665"/>
                    </a:cubicBezTo>
                    <a:cubicBezTo>
                      <a:pt x="2150491" y="6590665"/>
                      <a:pt x="2142871" y="6590665"/>
                      <a:pt x="2135251" y="6583045"/>
                    </a:cubicBezTo>
                    <a:close/>
                    <a:moveTo>
                      <a:pt x="4827143" y="6491478"/>
                    </a:moveTo>
                    <a:cubicBezTo>
                      <a:pt x="4811903" y="6468618"/>
                      <a:pt x="4819523" y="6445758"/>
                      <a:pt x="4842383" y="6438011"/>
                    </a:cubicBezTo>
                    <a:cubicBezTo>
                      <a:pt x="4857623" y="6430391"/>
                      <a:pt x="4880483" y="6438011"/>
                      <a:pt x="4895723" y="6453251"/>
                    </a:cubicBezTo>
                    <a:cubicBezTo>
                      <a:pt x="4903343" y="6476111"/>
                      <a:pt x="4895723" y="6498971"/>
                      <a:pt x="4872863" y="6506718"/>
                    </a:cubicBezTo>
                    <a:cubicBezTo>
                      <a:pt x="4872863" y="6506718"/>
                      <a:pt x="4865243" y="6506718"/>
                      <a:pt x="4857623" y="6506718"/>
                    </a:cubicBezTo>
                    <a:cubicBezTo>
                      <a:pt x="4842383" y="6506718"/>
                      <a:pt x="4827143" y="6499098"/>
                      <a:pt x="4827143" y="6491478"/>
                    </a:cubicBezTo>
                    <a:close/>
                    <a:moveTo>
                      <a:pt x="1936877" y="6499098"/>
                    </a:moveTo>
                    <a:cubicBezTo>
                      <a:pt x="1921637" y="6491478"/>
                      <a:pt x="1914017" y="6468618"/>
                      <a:pt x="1921637" y="6445631"/>
                    </a:cubicBezTo>
                    <a:cubicBezTo>
                      <a:pt x="1929257" y="6430391"/>
                      <a:pt x="1952117" y="6422771"/>
                      <a:pt x="1974977" y="6430391"/>
                    </a:cubicBezTo>
                    <a:cubicBezTo>
                      <a:pt x="1990217" y="6438011"/>
                      <a:pt x="1997837" y="6460871"/>
                      <a:pt x="1990217" y="6476111"/>
                    </a:cubicBezTo>
                    <a:cubicBezTo>
                      <a:pt x="1982597" y="6491351"/>
                      <a:pt x="1967357" y="6498971"/>
                      <a:pt x="1959737" y="6498971"/>
                    </a:cubicBezTo>
                    <a:cubicBezTo>
                      <a:pt x="1952117" y="6498971"/>
                      <a:pt x="1944497" y="6498971"/>
                      <a:pt x="1936877" y="6498971"/>
                    </a:cubicBezTo>
                    <a:close/>
                    <a:moveTo>
                      <a:pt x="5017770" y="6392164"/>
                    </a:moveTo>
                    <a:cubicBezTo>
                      <a:pt x="5002530" y="6376924"/>
                      <a:pt x="5010150" y="6354064"/>
                      <a:pt x="5033010" y="6338697"/>
                    </a:cubicBezTo>
                    <a:cubicBezTo>
                      <a:pt x="5048250" y="6331077"/>
                      <a:pt x="5071110" y="6338697"/>
                      <a:pt x="5078730" y="6353937"/>
                    </a:cubicBezTo>
                    <a:cubicBezTo>
                      <a:pt x="5093970" y="6376797"/>
                      <a:pt x="5086350" y="6399657"/>
                      <a:pt x="5063490" y="6407404"/>
                    </a:cubicBezTo>
                    <a:cubicBezTo>
                      <a:pt x="5063490" y="6407404"/>
                      <a:pt x="5055870" y="6415024"/>
                      <a:pt x="5048250" y="6415024"/>
                    </a:cubicBezTo>
                    <a:cubicBezTo>
                      <a:pt x="5033010" y="6415024"/>
                      <a:pt x="5025390" y="6407404"/>
                      <a:pt x="5017770" y="6392164"/>
                    </a:cubicBezTo>
                    <a:close/>
                    <a:moveTo>
                      <a:pt x="1746250" y="6399784"/>
                    </a:moveTo>
                    <a:cubicBezTo>
                      <a:pt x="1731010" y="6384544"/>
                      <a:pt x="1723390" y="6361684"/>
                      <a:pt x="1731010" y="6346317"/>
                    </a:cubicBezTo>
                    <a:cubicBezTo>
                      <a:pt x="1746250" y="6323457"/>
                      <a:pt x="1769110" y="6323457"/>
                      <a:pt x="1784350" y="6331077"/>
                    </a:cubicBezTo>
                    <a:cubicBezTo>
                      <a:pt x="1807210" y="6338697"/>
                      <a:pt x="1807210" y="6361557"/>
                      <a:pt x="1799590" y="6384544"/>
                    </a:cubicBezTo>
                    <a:cubicBezTo>
                      <a:pt x="1791970" y="6392164"/>
                      <a:pt x="1776730" y="6399784"/>
                      <a:pt x="1769110" y="6399784"/>
                    </a:cubicBezTo>
                    <a:cubicBezTo>
                      <a:pt x="1761490" y="6399784"/>
                      <a:pt x="1753870" y="6399784"/>
                      <a:pt x="1746250" y="6399784"/>
                    </a:cubicBezTo>
                    <a:close/>
                    <a:moveTo>
                      <a:pt x="5200777" y="6285357"/>
                    </a:moveTo>
                    <a:cubicBezTo>
                      <a:pt x="5185537" y="6270117"/>
                      <a:pt x="5193157" y="6247257"/>
                      <a:pt x="5208397" y="6231890"/>
                    </a:cubicBezTo>
                    <a:cubicBezTo>
                      <a:pt x="5231257" y="6224270"/>
                      <a:pt x="5254117" y="6224270"/>
                      <a:pt x="5261737" y="6247130"/>
                    </a:cubicBezTo>
                    <a:cubicBezTo>
                      <a:pt x="5276977" y="6262370"/>
                      <a:pt x="5269357" y="6285230"/>
                      <a:pt x="5254117" y="6292850"/>
                    </a:cubicBezTo>
                    <a:cubicBezTo>
                      <a:pt x="5246497" y="6300470"/>
                      <a:pt x="5238877" y="6300470"/>
                      <a:pt x="5231257" y="6300470"/>
                    </a:cubicBezTo>
                    <a:cubicBezTo>
                      <a:pt x="5223637" y="6300470"/>
                      <a:pt x="5208397" y="6292850"/>
                      <a:pt x="5200777" y="6285230"/>
                    </a:cubicBezTo>
                    <a:close/>
                    <a:moveTo>
                      <a:pt x="1563243" y="6285230"/>
                    </a:moveTo>
                    <a:cubicBezTo>
                      <a:pt x="1548003" y="6269990"/>
                      <a:pt x="1540383" y="6247130"/>
                      <a:pt x="1548003" y="6231763"/>
                    </a:cubicBezTo>
                    <a:cubicBezTo>
                      <a:pt x="1563243" y="6216523"/>
                      <a:pt x="1586103" y="6208903"/>
                      <a:pt x="1601343" y="6224143"/>
                    </a:cubicBezTo>
                    <a:cubicBezTo>
                      <a:pt x="1624203" y="6231763"/>
                      <a:pt x="1624203" y="6254623"/>
                      <a:pt x="1616583" y="6277610"/>
                    </a:cubicBezTo>
                    <a:cubicBezTo>
                      <a:pt x="1608963" y="6285230"/>
                      <a:pt x="1593723" y="6292850"/>
                      <a:pt x="1586103" y="6292850"/>
                    </a:cubicBezTo>
                    <a:cubicBezTo>
                      <a:pt x="1578483" y="6292850"/>
                      <a:pt x="1570863" y="6292850"/>
                      <a:pt x="1563243" y="6285230"/>
                    </a:cubicBezTo>
                    <a:close/>
                    <a:moveTo>
                      <a:pt x="5376164" y="6163183"/>
                    </a:moveTo>
                    <a:cubicBezTo>
                      <a:pt x="5368544" y="6147943"/>
                      <a:pt x="5368544" y="6125083"/>
                      <a:pt x="5383784" y="6109716"/>
                    </a:cubicBezTo>
                    <a:cubicBezTo>
                      <a:pt x="5406644" y="6102096"/>
                      <a:pt x="5429504" y="6102096"/>
                      <a:pt x="5437124" y="6117336"/>
                    </a:cubicBezTo>
                    <a:cubicBezTo>
                      <a:pt x="5452364" y="6140196"/>
                      <a:pt x="5452364" y="6163056"/>
                      <a:pt x="5429504" y="6170803"/>
                    </a:cubicBezTo>
                    <a:cubicBezTo>
                      <a:pt x="5421884" y="6178423"/>
                      <a:pt x="5414264" y="6178423"/>
                      <a:pt x="5406644" y="6178423"/>
                    </a:cubicBezTo>
                    <a:cubicBezTo>
                      <a:pt x="5399024" y="6178423"/>
                      <a:pt x="5383784" y="6178423"/>
                      <a:pt x="5376164" y="6163183"/>
                    </a:cubicBezTo>
                    <a:close/>
                    <a:moveTo>
                      <a:pt x="1387856" y="6163183"/>
                    </a:moveTo>
                    <a:cubicBezTo>
                      <a:pt x="1364996" y="6147943"/>
                      <a:pt x="1364996" y="6125083"/>
                      <a:pt x="1380236" y="6109716"/>
                    </a:cubicBezTo>
                    <a:cubicBezTo>
                      <a:pt x="1387856" y="6094476"/>
                      <a:pt x="1410716" y="6086856"/>
                      <a:pt x="1425956" y="6102096"/>
                    </a:cubicBezTo>
                    <a:cubicBezTo>
                      <a:pt x="1448816" y="6109716"/>
                      <a:pt x="1448816" y="6140196"/>
                      <a:pt x="1441196" y="6155563"/>
                    </a:cubicBezTo>
                    <a:cubicBezTo>
                      <a:pt x="1433576" y="6163183"/>
                      <a:pt x="1418336" y="6170803"/>
                      <a:pt x="1410716" y="6170803"/>
                    </a:cubicBezTo>
                    <a:cubicBezTo>
                      <a:pt x="1395476" y="6170803"/>
                      <a:pt x="1387856" y="6163183"/>
                      <a:pt x="1387856" y="6163183"/>
                    </a:cubicBezTo>
                    <a:close/>
                    <a:moveTo>
                      <a:pt x="5551551" y="6033516"/>
                    </a:moveTo>
                    <a:cubicBezTo>
                      <a:pt x="5536311" y="6018276"/>
                      <a:pt x="5536311" y="5995416"/>
                      <a:pt x="5551551" y="5980049"/>
                    </a:cubicBezTo>
                    <a:cubicBezTo>
                      <a:pt x="5566791" y="5964809"/>
                      <a:pt x="5597271" y="5972429"/>
                      <a:pt x="5604891" y="5987669"/>
                    </a:cubicBezTo>
                    <a:cubicBezTo>
                      <a:pt x="5620131" y="6002909"/>
                      <a:pt x="5620131" y="6025769"/>
                      <a:pt x="5604891" y="6041136"/>
                    </a:cubicBezTo>
                    <a:cubicBezTo>
                      <a:pt x="5597271" y="6048756"/>
                      <a:pt x="5589651" y="6048756"/>
                      <a:pt x="5574411" y="6048756"/>
                    </a:cubicBezTo>
                    <a:cubicBezTo>
                      <a:pt x="5566791" y="6048756"/>
                      <a:pt x="5559171" y="6041136"/>
                      <a:pt x="5551551" y="6033516"/>
                    </a:cubicBezTo>
                    <a:close/>
                    <a:moveTo>
                      <a:pt x="1212469" y="6025896"/>
                    </a:moveTo>
                    <a:cubicBezTo>
                      <a:pt x="1197229" y="6010656"/>
                      <a:pt x="1197229" y="5987796"/>
                      <a:pt x="1212469" y="5972429"/>
                    </a:cubicBezTo>
                    <a:cubicBezTo>
                      <a:pt x="1220089" y="5957189"/>
                      <a:pt x="1250569" y="5957189"/>
                      <a:pt x="1265809" y="5972429"/>
                    </a:cubicBezTo>
                    <a:cubicBezTo>
                      <a:pt x="1281049" y="5980049"/>
                      <a:pt x="1281049" y="6002909"/>
                      <a:pt x="1265809" y="6025896"/>
                    </a:cubicBezTo>
                    <a:cubicBezTo>
                      <a:pt x="1258189" y="6033516"/>
                      <a:pt x="1250569" y="6033516"/>
                      <a:pt x="1235329" y="6033516"/>
                    </a:cubicBezTo>
                    <a:cubicBezTo>
                      <a:pt x="1227709" y="6033516"/>
                      <a:pt x="1220089" y="6033516"/>
                      <a:pt x="1212469" y="6025896"/>
                    </a:cubicBezTo>
                    <a:close/>
                    <a:moveTo>
                      <a:pt x="5711698" y="5896229"/>
                    </a:moveTo>
                    <a:cubicBezTo>
                      <a:pt x="5696458" y="5880989"/>
                      <a:pt x="5696458" y="5858129"/>
                      <a:pt x="5711698" y="5842762"/>
                    </a:cubicBezTo>
                    <a:cubicBezTo>
                      <a:pt x="5726938" y="5827522"/>
                      <a:pt x="5749798" y="5827522"/>
                      <a:pt x="5765038" y="5842762"/>
                    </a:cubicBezTo>
                    <a:cubicBezTo>
                      <a:pt x="5780278" y="5858002"/>
                      <a:pt x="5780278" y="5880862"/>
                      <a:pt x="5765038" y="5896229"/>
                    </a:cubicBezTo>
                    <a:cubicBezTo>
                      <a:pt x="5757418" y="5903849"/>
                      <a:pt x="5749798" y="5903849"/>
                      <a:pt x="5734558" y="5903849"/>
                    </a:cubicBezTo>
                    <a:cubicBezTo>
                      <a:pt x="5726938" y="5903849"/>
                      <a:pt x="5719318" y="5903849"/>
                      <a:pt x="5711698" y="5896229"/>
                    </a:cubicBezTo>
                    <a:close/>
                    <a:moveTo>
                      <a:pt x="1052322" y="5880989"/>
                    </a:moveTo>
                    <a:cubicBezTo>
                      <a:pt x="1037082" y="5865749"/>
                      <a:pt x="1037082" y="5842889"/>
                      <a:pt x="1052322" y="5827522"/>
                    </a:cubicBezTo>
                    <a:cubicBezTo>
                      <a:pt x="1067562" y="5812282"/>
                      <a:pt x="1090422" y="5812282"/>
                      <a:pt x="1105662" y="5827522"/>
                    </a:cubicBezTo>
                    <a:cubicBezTo>
                      <a:pt x="1120902" y="5842762"/>
                      <a:pt x="1120902" y="5865622"/>
                      <a:pt x="1105662" y="5880989"/>
                    </a:cubicBezTo>
                    <a:cubicBezTo>
                      <a:pt x="1098042" y="5888609"/>
                      <a:pt x="1090422" y="5896229"/>
                      <a:pt x="1082802" y="5896229"/>
                    </a:cubicBezTo>
                    <a:cubicBezTo>
                      <a:pt x="1067562" y="5896229"/>
                      <a:pt x="1059942" y="5888609"/>
                      <a:pt x="1052322" y="5880989"/>
                    </a:cubicBezTo>
                    <a:close/>
                    <a:moveTo>
                      <a:pt x="5864225" y="5743702"/>
                    </a:moveTo>
                    <a:cubicBezTo>
                      <a:pt x="5848985" y="5728462"/>
                      <a:pt x="5848985" y="5705602"/>
                      <a:pt x="5864225" y="5690235"/>
                    </a:cubicBezTo>
                    <a:cubicBezTo>
                      <a:pt x="5871845" y="5674995"/>
                      <a:pt x="5902325" y="5674995"/>
                      <a:pt x="5917565" y="5690235"/>
                    </a:cubicBezTo>
                    <a:cubicBezTo>
                      <a:pt x="5932805" y="5705475"/>
                      <a:pt x="5932805" y="5728335"/>
                      <a:pt x="5917565" y="5743702"/>
                    </a:cubicBezTo>
                    <a:cubicBezTo>
                      <a:pt x="5909945" y="5751322"/>
                      <a:pt x="5902325" y="5751322"/>
                      <a:pt x="5887085" y="5751322"/>
                    </a:cubicBezTo>
                    <a:cubicBezTo>
                      <a:pt x="5879465" y="5751322"/>
                      <a:pt x="5871845" y="5751322"/>
                      <a:pt x="5864225" y="5743702"/>
                    </a:cubicBezTo>
                    <a:close/>
                    <a:moveTo>
                      <a:pt x="899795" y="5728462"/>
                    </a:moveTo>
                    <a:cubicBezTo>
                      <a:pt x="884555" y="5713222"/>
                      <a:pt x="892175" y="5690362"/>
                      <a:pt x="907415" y="5674995"/>
                    </a:cubicBezTo>
                    <a:cubicBezTo>
                      <a:pt x="922655" y="5659755"/>
                      <a:pt x="945515" y="5659755"/>
                      <a:pt x="960755" y="5674995"/>
                    </a:cubicBezTo>
                    <a:cubicBezTo>
                      <a:pt x="975995" y="5690235"/>
                      <a:pt x="968375" y="5713095"/>
                      <a:pt x="953135" y="5728462"/>
                    </a:cubicBezTo>
                    <a:cubicBezTo>
                      <a:pt x="945515" y="5736082"/>
                      <a:pt x="937895" y="5736082"/>
                      <a:pt x="930275" y="5736082"/>
                    </a:cubicBezTo>
                    <a:cubicBezTo>
                      <a:pt x="922655" y="5736082"/>
                      <a:pt x="907415" y="5736082"/>
                      <a:pt x="899795" y="5728462"/>
                    </a:cubicBezTo>
                    <a:close/>
                    <a:moveTo>
                      <a:pt x="6009132" y="5583555"/>
                    </a:moveTo>
                    <a:cubicBezTo>
                      <a:pt x="5986272" y="5568315"/>
                      <a:pt x="5986272" y="5545455"/>
                      <a:pt x="6001512" y="5530088"/>
                    </a:cubicBezTo>
                    <a:cubicBezTo>
                      <a:pt x="6016752" y="5514848"/>
                      <a:pt x="6039612" y="5514848"/>
                      <a:pt x="6054852" y="5522468"/>
                    </a:cubicBezTo>
                    <a:cubicBezTo>
                      <a:pt x="6070092" y="5537708"/>
                      <a:pt x="6070092" y="5560568"/>
                      <a:pt x="6062472" y="5575935"/>
                    </a:cubicBezTo>
                    <a:cubicBezTo>
                      <a:pt x="6054852" y="5591175"/>
                      <a:pt x="6039612" y="5591175"/>
                      <a:pt x="6031992" y="5591175"/>
                    </a:cubicBezTo>
                    <a:cubicBezTo>
                      <a:pt x="6024372" y="5591175"/>
                      <a:pt x="6009132" y="5591175"/>
                      <a:pt x="6009132" y="5583555"/>
                    </a:cubicBezTo>
                    <a:close/>
                    <a:moveTo>
                      <a:pt x="762508" y="5560695"/>
                    </a:moveTo>
                    <a:cubicBezTo>
                      <a:pt x="747268" y="5545455"/>
                      <a:pt x="747268" y="5522595"/>
                      <a:pt x="762508" y="5507228"/>
                    </a:cubicBezTo>
                    <a:cubicBezTo>
                      <a:pt x="785368" y="5499608"/>
                      <a:pt x="808228" y="5499608"/>
                      <a:pt x="823468" y="5514848"/>
                    </a:cubicBezTo>
                    <a:cubicBezTo>
                      <a:pt x="831088" y="5530088"/>
                      <a:pt x="831088" y="5552948"/>
                      <a:pt x="815848" y="5568315"/>
                    </a:cubicBezTo>
                    <a:cubicBezTo>
                      <a:pt x="808228" y="5575935"/>
                      <a:pt x="800608" y="5575935"/>
                      <a:pt x="792988" y="5575935"/>
                    </a:cubicBezTo>
                    <a:cubicBezTo>
                      <a:pt x="777748" y="5575935"/>
                      <a:pt x="770128" y="5575935"/>
                      <a:pt x="762508" y="5560695"/>
                    </a:cubicBezTo>
                    <a:close/>
                    <a:moveTo>
                      <a:pt x="6138799" y="5415788"/>
                    </a:moveTo>
                    <a:cubicBezTo>
                      <a:pt x="6123559" y="5400548"/>
                      <a:pt x="6115939" y="5377688"/>
                      <a:pt x="6131179" y="5362321"/>
                    </a:cubicBezTo>
                    <a:cubicBezTo>
                      <a:pt x="6138799" y="5347081"/>
                      <a:pt x="6161659" y="5339461"/>
                      <a:pt x="6184519" y="5354701"/>
                    </a:cubicBezTo>
                    <a:cubicBezTo>
                      <a:pt x="6199759" y="5369941"/>
                      <a:pt x="6199759" y="5392801"/>
                      <a:pt x="6192139" y="5408168"/>
                    </a:cubicBezTo>
                    <a:cubicBezTo>
                      <a:pt x="6184519" y="5415788"/>
                      <a:pt x="6169279" y="5423408"/>
                      <a:pt x="6161659" y="5423408"/>
                    </a:cubicBezTo>
                    <a:cubicBezTo>
                      <a:pt x="6154039" y="5423408"/>
                      <a:pt x="6146419" y="5423408"/>
                      <a:pt x="6138799" y="5415788"/>
                    </a:cubicBezTo>
                    <a:close/>
                    <a:moveTo>
                      <a:pt x="632841" y="5392928"/>
                    </a:moveTo>
                    <a:cubicBezTo>
                      <a:pt x="617601" y="5370068"/>
                      <a:pt x="625221" y="5347208"/>
                      <a:pt x="640461" y="5339461"/>
                    </a:cubicBezTo>
                    <a:cubicBezTo>
                      <a:pt x="655701" y="5324221"/>
                      <a:pt x="678561" y="5331841"/>
                      <a:pt x="693801" y="5347081"/>
                    </a:cubicBezTo>
                    <a:cubicBezTo>
                      <a:pt x="701421" y="5362321"/>
                      <a:pt x="701421" y="5385181"/>
                      <a:pt x="686181" y="5400548"/>
                    </a:cubicBezTo>
                    <a:cubicBezTo>
                      <a:pt x="678561" y="5408168"/>
                      <a:pt x="670941" y="5408168"/>
                      <a:pt x="663321" y="5408168"/>
                    </a:cubicBezTo>
                    <a:cubicBezTo>
                      <a:pt x="648081" y="5408168"/>
                      <a:pt x="640461" y="5400548"/>
                      <a:pt x="632841" y="5392928"/>
                    </a:cubicBezTo>
                    <a:close/>
                    <a:moveTo>
                      <a:pt x="6260719" y="5240401"/>
                    </a:moveTo>
                    <a:cubicBezTo>
                      <a:pt x="6237859" y="5225161"/>
                      <a:pt x="6237859" y="5202301"/>
                      <a:pt x="6245479" y="5186934"/>
                    </a:cubicBezTo>
                    <a:cubicBezTo>
                      <a:pt x="6260719" y="5171694"/>
                      <a:pt x="6283579" y="5164074"/>
                      <a:pt x="6298819" y="5171694"/>
                    </a:cubicBezTo>
                    <a:cubicBezTo>
                      <a:pt x="6314059" y="5186934"/>
                      <a:pt x="6321679" y="5209794"/>
                      <a:pt x="6314059" y="5225161"/>
                    </a:cubicBezTo>
                    <a:cubicBezTo>
                      <a:pt x="6306439" y="5240401"/>
                      <a:pt x="6291199" y="5248021"/>
                      <a:pt x="6275959" y="5248021"/>
                    </a:cubicBezTo>
                    <a:cubicBezTo>
                      <a:pt x="6275959" y="5248021"/>
                      <a:pt x="6268339" y="5240401"/>
                      <a:pt x="6260719" y="5240401"/>
                    </a:cubicBezTo>
                    <a:close/>
                    <a:moveTo>
                      <a:pt x="510794" y="5209921"/>
                    </a:moveTo>
                    <a:cubicBezTo>
                      <a:pt x="495554" y="5194681"/>
                      <a:pt x="503174" y="5171821"/>
                      <a:pt x="526034" y="5156454"/>
                    </a:cubicBezTo>
                    <a:cubicBezTo>
                      <a:pt x="541274" y="5148834"/>
                      <a:pt x="564134" y="5148834"/>
                      <a:pt x="571754" y="5171694"/>
                    </a:cubicBezTo>
                    <a:cubicBezTo>
                      <a:pt x="586994" y="5186934"/>
                      <a:pt x="579374" y="5209794"/>
                      <a:pt x="564134" y="5225161"/>
                    </a:cubicBezTo>
                    <a:cubicBezTo>
                      <a:pt x="556514" y="5225161"/>
                      <a:pt x="548894" y="5225161"/>
                      <a:pt x="541274" y="5225161"/>
                    </a:cubicBezTo>
                    <a:cubicBezTo>
                      <a:pt x="526034" y="5225161"/>
                      <a:pt x="518414" y="5225161"/>
                      <a:pt x="510794" y="5209921"/>
                    </a:cubicBezTo>
                    <a:close/>
                    <a:moveTo>
                      <a:pt x="6367526" y="5057394"/>
                    </a:moveTo>
                    <a:cubicBezTo>
                      <a:pt x="6352286" y="5042154"/>
                      <a:pt x="6344666" y="5019294"/>
                      <a:pt x="6352286" y="5003927"/>
                    </a:cubicBezTo>
                    <a:cubicBezTo>
                      <a:pt x="6367526" y="4988687"/>
                      <a:pt x="6390386" y="4981067"/>
                      <a:pt x="6405626" y="4988687"/>
                    </a:cubicBezTo>
                    <a:cubicBezTo>
                      <a:pt x="6420866" y="4996307"/>
                      <a:pt x="6428486" y="5019167"/>
                      <a:pt x="6420866" y="5042154"/>
                    </a:cubicBezTo>
                    <a:cubicBezTo>
                      <a:pt x="6413246" y="5049774"/>
                      <a:pt x="6398006" y="5057394"/>
                      <a:pt x="6390386" y="5057394"/>
                    </a:cubicBezTo>
                    <a:cubicBezTo>
                      <a:pt x="6382766" y="5057394"/>
                      <a:pt x="6375146" y="5057394"/>
                      <a:pt x="6367526" y="5057394"/>
                    </a:cubicBezTo>
                    <a:close/>
                    <a:moveTo>
                      <a:pt x="404114" y="5019294"/>
                    </a:moveTo>
                    <a:cubicBezTo>
                      <a:pt x="388874" y="5004054"/>
                      <a:pt x="396494" y="4981194"/>
                      <a:pt x="419354" y="4973574"/>
                    </a:cubicBezTo>
                    <a:cubicBezTo>
                      <a:pt x="434594" y="4958334"/>
                      <a:pt x="457454" y="4965954"/>
                      <a:pt x="472694" y="4988814"/>
                    </a:cubicBezTo>
                    <a:cubicBezTo>
                      <a:pt x="480314" y="5004054"/>
                      <a:pt x="472694" y="5026914"/>
                      <a:pt x="449834" y="5034534"/>
                    </a:cubicBezTo>
                    <a:cubicBezTo>
                      <a:pt x="449834" y="5042154"/>
                      <a:pt x="442214" y="5042154"/>
                      <a:pt x="434594" y="5042154"/>
                    </a:cubicBezTo>
                    <a:cubicBezTo>
                      <a:pt x="419354" y="5042154"/>
                      <a:pt x="411734" y="5034534"/>
                      <a:pt x="404114" y="5019294"/>
                    </a:cubicBezTo>
                    <a:close/>
                    <a:moveTo>
                      <a:pt x="6466713" y="4866767"/>
                    </a:moveTo>
                    <a:cubicBezTo>
                      <a:pt x="6451473" y="4859147"/>
                      <a:pt x="6436233" y="4836287"/>
                      <a:pt x="6451473" y="4813300"/>
                    </a:cubicBezTo>
                    <a:cubicBezTo>
                      <a:pt x="6459093" y="4798060"/>
                      <a:pt x="6481953" y="4790440"/>
                      <a:pt x="6497193" y="4798060"/>
                    </a:cubicBezTo>
                    <a:cubicBezTo>
                      <a:pt x="6520053" y="4805680"/>
                      <a:pt x="6527673" y="4828540"/>
                      <a:pt x="6520053" y="4843780"/>
                    </a:cubicBezTo>
                    <a:cubicBezTo>
                      <a:pt x="6512433" y="4859020"/>
                      <a:pt x="6497193" y="4866640"/>
                      <a:pt x="6481953" y="4866640"/>
                    </a:cubicBezTo>
                    <a:cubicBezTo>
                      <a:pt x="6474333" y="4866640"/>
                      <a:pt x="6474333" y="4866640"/>
                      <a:pt x="6466713" y="4866640"/>
                    </a:cubicBezTo>
                    <a:close/>
                    <a:moveTo>
                      <a:pt x="305054" y="4828540"/>
                    </a:moveTo>
                    <a:cubicBezTo>
                      <a:pt x="297434" y="4805680"/>
                      <a:pt x="305054" y="4782820"/>
                      <a:pt x="327914" y="4775073"/>
                    </a:cubicBezTo>
                    <a:cubicBezTo>
                      <a:pt x="343154" y="4767453"/>
                      <a:pt x="366014" y="4775073"/>
                      <a:pt x="373634" y="4797933"/>
                    </a:cubicBezTo>
                    <a:cubicBezTo>
                      <a:pt x="381254" y="4813173"/>
                      <a:pt x="373634" y="4836033"/>
                      <a:pt x="358394" y="4843653"/>
                    </a:cubicBezTo>
                    <a:cubicBezTo>
                      <a:pt x="350774" y="4851273"/>
                      <a:pt x="343154" y="4851273"/>
                      <a:pt x="343154" y="4851273"/>
                    </a:cubicBezTo>
                    <a:cubicBezTo>
                      <a:pt x="327914" y="4851273"/>
                      <a:pt x="312674" y="4843653"/>
                      <a:pt x="305054" y="4828413"/>
                    </a:cubicBezTo>
                    <a:close/>
                    <a:moveTo>
                      <a:pt x="6550660" y="4668520"/>
                    </a:moveTo>
                    <a:cubicBezTo>
                      <a:pt x="6535420" y="4660900"/>
                      <a:pt x="6520180" y="4638040"/>
                      <a:pt x="6527800" y="4622800"/>
                    </a:cubicBezTo>
                    <a:cubicBezTo>
                      <a:pt x="6535420" y="4599940"/>
                      <a:pt x="6558280" y="4592320"/>
                      <a:pt x="6581140" y="4599940"/>
                    </a:cubicBezTo>
                    <a:cubicBezTo>
                      <a:pt x="6604000" y="4607560"/>
                      <a:pt x="6611620" y="4630420"/>
                      <a:pt x="6604000" y="4645660"/>
                    </a:cubicBezTo>
                    <a:cubicBezTo>
                      <a:pt x="6596380" y="4660900"/>
                      <a:pt x="6581140" y="4668520"/>
                      <a:pt x="6565900" y="4668520"/>
                    </a:cubicBezTo>
                    <a:cubicBezTo>
                      <a:pt x="6565900" y="4668520"/>
                      <a:pt x="6558280" y="4668520"/>
                      <a:pt x="6550660" y="4668520"/>
                    </a:cubicBezTo>
                    <a:close/>
                    <a:moveTo>
                      <a:pt x="221107" y="4630420"/>
                    </a:moveTo>
                    <a:cubicBezTo>
                      <a:pt x="213487" y="4607560"/>
                      <a:pt x="228727" y="4584700"/>
                      <a:pt x="243967" y="4576953"/>
                    </a:cubicBezTo>
                    <a:cubicBezTo>
                      <a:pt x="266827" y="4569333"/>
                      <a:pt x="289687" y="4584573"/>
                      <a:pt x="297307" y="4599813"/>
                    </a:cubicBezTo>
                    <a:cubicBezTo>
                      <a:pt x="304927" y="4622673"/>
                      <a:pt x="289687" y="4645533"/>
                      <a:pt x="274447" y="4653280"/>
                    </a:cubicBezTo>
                    <a:cubicBezTo>
                      <a:pt x="266827" y="4653280"/>
                      <a:pt x="266827" y="4653280"/>
                      <a:pt x="259207" y="4653280"/>
                    </a:cubicBezTo>
                    <a:cubicBezTo>
                      <a:pt x="243967" y="4653280"/>
                      <a:pt x="228727" y="4645660"/>
                      <a:pt x="221107" y="4630420"/>
                    </a:cubicBezTo>
                    <a:close/>
                    <a:moveTo>
                      <a:pt x="6626860" y="4470146"/>
                    </a:moveTo>
                    <a:cubicBezTo>
                      <a:pt x="6604000" y="4462526"/>
                      <a:pt x="6596380" y="4439666"/>
                      <a:pt x="6604000" y="4416679"/>
                    </a:cubicBezTo>
                    <a:cubicBezTo>
                      <a:pt x="6604000" y="4401439"/>
                      <a:pt x="6626860" y="4386199"/>
                      <a:pt x="6649720" y="4393819"/>
                    </a:cubicBezTo>
                    <a:cubicBezTo>
                      <a:pt x="6672580" y="4401439"/>
                      <a:pt x="6680200" y="4424299"/>
                      <a:pt x="6672580" y="4439539"/>
                    </a:cubicBezTo>
                    <a:cubicBezTo>
                      <a:pt x="6672580" y="4454779"/>
                      <a:pt x="6657340" y="4470019"/>
                      <a:pt x="6634480" y="4470019"/>
                    </a:cubicBezTo>
                    <a:cubicBezTo>
                      <a:pt x="6634480" y="4470019"/>
                      <a:pt x="6626860" y="4470019"/>
                      <a:pt x="6626860" y="4470019"/>
                    </a:cubicBezTo>
                    <a:close/>
                    <a:moveTo>
                      <a:pt x="152527" y="4424299"/>
                    </a:moveTo>
                    <a:cubicBezTo>
                      <a:pt x="144907" y="4401439"/>
                      <a:pt x="160147" y="4378579"/>
                      <a:pt x="175387" y="4378579"/>
                    </a:cubicBezTo>
                    <a:cubicBezTo>
                      <a:pt x="198247" y="4370959"/>
                      <a:pt x="221107" y="4378579"/>
                      <a:pt x="228727" y="4401439"/>
                    </a:cubicBezTo>
                    <a:cubicBezTo>
                      <a:pt x="228727" y="4424299"/>
                      <a:pt x="221107" y="4439539"/>
                      <a:pt x="198247" y="4447159"/>
                    </a:cubicBezTo>
                    <a:cubicBezTo>
                      <a:pt x="198247" y="4447159"/>
                      <a:pt x="190627" y="4447159"/>
                      <a:pt x="190627" y="4447159"/>
                    </a:cubicBezTo>
                    <a:cubicBezTo>
                      <a:pt x="175387" y="4447159"/>
                      <a:pt x="160147" y="4439539"/>
                      <a:pt x="152527" y="4424299"/>
                    </a:cubicBezTo>
                    <a:close/>
                    <a:moveTo>
                      <a:pt x="6687947" y="4264025"/>
                    </a:moveTo>
                    <a:cubicBezTo>
                      <a:pt x="6665086" y="4256405"/>
                      <a:pt x="6649847" y="4233545"/>
                      <a:pt x="6657467" y="4218305"/>
                    </a:cubicBezTo>
                    <a:cubicBezTo>
                      <a:pt x="6665086" y="4195445"/>
                      <a:pt x="6680326" y="4180205"/>
                      <a:pt x="6703186" y="4187825"/>
                    </a:cubicBezTo>
                    <a:cubicBezTo>
                      <a:pt x="6726047" y="4195445"/>
                      <a:pt x="6733667" y="4210685"/>
                      <a:pt x="6733667" y="4233545"/>
                    </a:cubicBezTo>
                    <a:cubicBezTo>
                      <a:pt x="6726047" y="4248785"/>
                      <a:pt x="6710807" y="4264025"/>
                      <a:pt x="6695567" y="4264025"/>
                    </a:cubicBezTo>
                    <a:cubicBezTo>
                      <a:pt x="6695567" y="4264025"/>
                      <a:pt x="6687947" y="4264025"/>
                      <a:pt x="6687947" y="4264025"/>
                    </a:cubicBezTo>
                    <a:close/>
                    <a:moveTo>
                      <a:pt x="99187" y="4210812"/>
                    </a:moveTo>
                    <a:cubicBezTo>
                      <a:pt x="91567" y="4195572"/>
                      <a:pt x="106807" y="4172712"/>
                      <a:pt x="122047" y="4165092"/>
                    </a:cubicBezTo>
                    <a:cubicBezTo>
                      <a:pt x="144907" y="4165092"/>
                      <a:pt x="167767" y="4172712"/>
                      <a:pt x="167767" y="4195572"/>
                    </a:cubicBezTo>
                    <a:cubicBezTo>
                      <a:pt x="175387" y="4218432"/>
                      <a:pt x="160147" y="4241292"/>
                      <a:pt x="144907" y="4241292"/>
                    </a:cubicBezTo>
                    <a:cubicBezTo>
                      <a:pt x="137287" y="4241292"/>
                      <a:pt x="137287" y="4241292"/>
                      <a:pt x="129667" y="4241292"/>
                    </a:cubicBezTo>
                    <a:cubicBezTo>
                      <a:pt x="114427" y="4241292"/>
                      <a:pt x="99187" y="4233672"/>
                      <a:pt x="99187" y="4210812"/>
                    </a:cubicBezTo>
                    <a:close/>
                    <a:moveTo>
                      <a:pt x="6733667" y="4050538"/>
                    </a:moveTo>
                    <a:cubicBezTo>
                      <a:pt x="6710807" y="4050538"/>
                      <a:pt x="6695567" y="4027678"/>
                      <a:pt x="6703187" y="4004818"/>
                    </a:cubicBezTo>
                    <a:cubicBezTo>
                      <a:pt x="6703187" y="3989578"/>
                      <a:pt x="6726048" y="3974338"/>
                      <a:pt x="6748907" y="3974338"/>
                    </a:cubicBezTo>
                    <a:cubicBezTo>
                      <a:pt x="6764148" y="3981958"/>
                      <a:pt x="6779387" y="3997198"/>
                      <a:pt x="6779387" y="4020058"/>
                    </a:cubicBezTo>
                    <a:cubicBezTo>
                      <a:pt x="6771767" y="4042918"/>
                      <a:pt x="6756527" y="4050538"/>
                      <a:pt x="6741287" y="4050538"/>
                    </a:cubicBezTo>
                    <a:cubicBezTo>
                      <a:pt x="6741287" y="4050538"/>
                      <a:pt x="6733667" y="4050538"/>
                      <a:pt x="6733667" y="4050538"/>
                    </a:cubicBezTo>
                    <a:close/>
                    <a:moveTo>
                      <a:pt x="53340" y="4004818"/>
                    </a:moveTo>
                    <a:cubicBezTo>
                      <a:pt x="45720" y="3981958"/>
                      <a:pt x="60960" y="3959098"/>
                      <a:pt x="83820" y="3959098"/>
                    </a:cubicBezTo>
                    <a:cubicBezTo>
                      <a:pt x="106680" y="3951478"/>
                      <a:pt x="121920" y="3966718"/>
                      <a:pt x="129540" y="3989578"/>
                    </a:cubicBezTo>
                    <a:cubicBezTo>
                      <a:pt x="129540" y="4012438"/>
                      <a:pt x="114300" y="4027678"/>
                      <a:pt x="99060" y="4035298"/>
                    </a:cubicBezTo>
                    <a:cubicBezTo>
                      <a:pt x="91440" y="4035298"/>
                      <a:pt x="91440" y="4035298"/>
                      <a:pt x="91440" y="4035298"/>
                    </a:cubicBezTo>
                    <a:cubicBezTo>
                      <a:pt x="68580" y="4035298"/>
                      <a:pt x="53340" y="4020058"/>
                      <a:pt x="53340" y="4004818"/>
                    </a:cubicBezTo>
                    <a:close/>
                    <a:moveTo>
                      <a:pt x="6764147" y="3836924"/>
                    </a:moveTo>
                    <a:cubicBezTo>
                      <a:pt x="6748907" y="3836924"/>
                      <a:pt x="6733667" y="3821684"/>
                      <a:pt x="6733667" y="3798824"/>
                    </a:cubicBezTo>
                    <a:cubicBezTo>
                      <a:pt x="6733667" y="3775964"/>
                      <a:pt x="6756526" y="3760724"/>
                      <a:pt x="6771767" y="3768344"/>
                    </a:cubicBezTo>
                    <a:cubicBezTo>
                      <a:pt x="6794626" y="3768344"/>
                      <a:pt x="6809867" y="3783584"/>
                      <a:pt x="6809867" y="3806444"/>
                    </a:cubicBezTo>
                    <a:cubicBezTo>
                      <a:pt x="6809867" y="3829304"/>
                      <a:pt x="6787007" y="3844544"/>
                      <a:pt x="6771767" y="3844544"/>
                    </a:cubicBezTo>
                    <a:cubicBezTo>
                      <a:pt x="6771767" y="3844544"/>
                      <a:pt x="6764147" y="3836924"/>
                      <a:pt x="6764147" y="3836924"/>
                    </a:cubicBezTo>
                    <a:close/>
                    <a:moveTo>
                      <a:pt x="22860" y="3791204"/>
                    </a:moveTo>
                    <a:cubicBezTo>
                      <a:pt x="22860" y="3768344"/>
                      <a:pt x="38100" y="3745484"/>
                      <a:pt x="53340" y="3745484"/>
                    </a:cubicBezTo>
                    <a:cubicBezTo>
                      <a:pt x="76200" y="3745484"/>
                      <a:pt x="99060" y="3760724"/>
                      <a:pt x="99060" y="3775964"/>
                    </a:cubicBezTo>
                    <a:cubicBezTo>
                      <a:pt x="99060" y="3798824"/>
                      <a:pt x="83820" y="3821684"/>
                      <a:pt x="60960" y="3821684"/>
                    </a:cubicBezTo>
                    <a:cubicBezTo>
                      <a:pt x="38100" y="3821684"/>
                      <a:pt x="22860" y="3806444"/>
                      <a:pt x="22860" y="3791204"/>
                    </a:cubicBezTo>
                    <a:close/>
                    <a:moveTo>
                      <a:pt x="6787007" y="3623310"/>
                    </a:moveTo>
                    <a:cubicBezTo>
                      <a:pt x="6764147" y="3623310"/>
                      <a:pt x="6748907" y="3608070"/>
                      <a:pt x="6748907" y="3585210"/>
                    </a:cubicBezTo>
                    <a:cubicBezTo>
                      <a:pt x="6748907" y="3562350"/>
                      <a:pt x="6771767" y="3547110"/>
                      <a:pt x="6787007" y="3554730"/>
                    </a:cubicBezTo>
                    <a:cubicBezTo>
                      <a:pt x="6809867" y="3554730"/>
                      <a:pt x="6825107" y="3569970"/>
                      <a:pt x="6825107" y="3592830"/>
                    </a:cubicBezTo>
                    <a:cubicBezTo>
                      <a:pt x="6825107" y="3608070"/>
                      <a:pt x="6809867" y="3630930"/>
                      <a:pt x="6787007" y="3630930"/>
                    </a:cubicBezTo>
                    <a:cubicBezTo>
                      <a:pt x="6787007" y="3630930"/>
                      <a:pt x="6787007" y="3630930"/>
                      <a:pt x="6787007" y="3623310"/>
                    </a:cubicBezTo>
                    <a:close/>
                    <a:moveTo>
                      <a:pt x="7620" y="3569970"/>
                    </a:moveTo>
                    <a:cubicBezTo>
                      <a:pt x="7620" y="3547110"/>
                      <a:pt x="22860" y="3531870"/>
                      <a:pt x="45720" y="3531870"/>
                    </a:cubicBezTo>
                    <a:cubicBezTo>
                      <a:pt x="60960" y="3531870"/>
                      <a:pt x="83820" y="3547110"/>
                      <a:pt x="83820" y="3569970"/>
                    </a:cubicBezTo>
                    <a:cubicBezTo>
                      <a:pt x="83820" y="3592830"/>
                      <a:pt x="68580" y="3608070"/>
                      <a:pt x="45720" y="3608070"/>
                    </a:cubicBezTo>
                    <a:cubicBezTo>
                      <a:pt x="22860" y="3608070"/>
                      <a:pt x="7620" y="3592830"/>
                      <a:pt x="7620" y="3569970"/>
                    </a:cubicBezTo>
                    <a:close/>
                    <a:moveTo>
                      <a:pt x="6756526" y="3371596"/>
                    </a:moveTo>
                    <a:cubicBezTo>
                      <a:pt x="6756526" y="3356356"/>
                      <a:pt x="6771767" y="3333496"/>
                      <a:pt x="6794626" y="3333496"/>
                    </a:cubicBezTo>
                    <a:cubicBezTo>
                      <a:pt x="6809867" y="3333496"/>
                      <a:pt x="6832726" y="3356356"/>
                      <a:pt x="6832726" y="3371596"/>
                    </a:cubicBezTo>
                    <a:cubicBezTo>
                      <a:pt x="6832726" y="3394456"/>
                      <a:pt x="6809867" y="3409696"/>
                      <a:pt x="6794626" y="3409696"/>
                    </a:cubicBezTo>
                    <a:cubicBezTo>
                      <a:pt x="6771767" y="3409696"/>
                      <a:pt x="6756526" y="3394456"/>
                      <a:pt x="6756526" y="3371596"/>
                    </a:cubicBezTo>
                    <a:close/>
                    <a:moveTo>
                      <a:pt x="38100" y="3394456"/>
                    </a:moveTo>
                    <a:cubicBezTo>
                      <a:pt x="22860" y="3394456"/>
                      <a:pt x="0" y="3379216"/>
                      <a:pt x="0" y="3356356"/>
                    </a:cubicBezTo>
                    <a:cubicBezTo>
                      <a:pt x="0" y="3333496"/>
                      <a:pt x="22860" y="3318256"/>
                      <a:pt x="38100" y="3318256"/>
                    </a:cubicBezTo>
                    <a:cubicBezTo>
                      <a:pt x="60960" y="3318256"/>
                      <a:pt x="76200" y="3333496"/>
                      <a:pt x="76200" y="3356356"/>
                    </a:cubicBezTo>
                    <a:cubicBezTo>
                      <a:pt x="76200" y="3379216"/>
                      <a:pt x="60960" y="3394456"/>
                      <a:pt x="38100" y="3394456"/>
                    </a:cubicBezTo>
                    <a:close/>
                    <a:moveTo>
                      <a:pt x="6741287" y="3165602"/>
                    </a:moveTo>
                    <a:cubicBezTo>
                      <a:pt x="6741287" y="3142742"/>
                      <a:pt x="6756527" y="3127502"/>
                      <a:pt x="6779387" y="3119882"/>
                    </a:cubicBezTo>
                    <a:cubicBezTo>
                      <a:pt x="6802247" y="3119882"/>
                      <a:pt x="6817487" y="3135122"/>
                      <a:pt x="6817487" y="3157982"/>
                    </a:cubicBezTo>
                    <a:cubicBezTo>
                      <a:pt x="6825107" y="3180842"/>
                      <a:pt x="6809867" y="3196082"/>
                      <a:pt x="6787007" y="3196082"/>
                    </a:cubicBezTo>
                    <a:cubicBezTo>
                      <a:pt x="6787007" y="3196082"/>
                      <a:pt x="6787007" y="3196082"/>
                      <a:pt x="6779387" y="3196082"/>
                    </a:cubicBezTo>
                    <a:cubicBezTo>
                      <a:pt x="6764147" y="3196082"/>
                      <a:pt x="6748907" y="3180842"/>
                      <a:pt x="6741287" y="3165602"/>
                    </a:cubicBezTo>
                    <a:close/>
                    <a:moveTo>
                      <a:pt x="45720" y="3180842"/>
                    </a:moveTo>
                    <a:cubicBezTo>
                      <a:pt x="30480" y="3180842"/>
                      <a:pt x="15240" y="3157982"/>
                      <a:pt x="15240" y="3135122"/>
                    </a:cubicBezTo>
                    <a:cubicBezTo>
                      <a:pt x="15240" y="3119882"/>
                      <a:pt x="30480" y="3104642"/>
                      <a:pt x="53340" y="3104642"/>
                    </a:cubicBezTo>
                    <a:cubicBezTo>
                      <a:pt x="76200" y="3104642"/>
                      <a:pt x="91440" y="3119882"/>
                      <a:pt x="91440" y="3142742"/>
                    </a:cubicBezTo>
                    <a:cubicBezTo>
                      <a:pt x="91440" y="3165602"/>
                      <a:pt x="68580" y="3180842"/>
                      <a:pt x="53340" y="3180842"/>
                    </a:cubicBezTo>
                    <a:cubicBezTo>
                      <a:pt x="53340" y="3180842"/>
                      <a:pt x="45720" y="3180842"/>
                      <a:pt x="45720" y="3180842"/>
                    </a:cubicBezTo>
                    <a:close/>
                    <a:moveTo>
                      <a:pt x="6718426" y="2951988"/>
                    </a:moveTo>
                    <a:cubicBezTo>
                      <a:pt x="6718426" y="2929128"/>
                      <a:pt x="6733667" y="2913888"/>
                      <a:pt x="6756526" y="2906268"/>
                    </a:cubicBezTo>
                    <a:cubicBezTo>
                      <a:pt x="6771767" y="2906268"/>
                      <a:pt x="6794626" y="2921508"/>
                      <a:pt x="6794626" y="2944368"/>
                    </a:cubicBezTo>
                    <a:cubicBezTo>
                      <a:pt x="6802247" y="2959608"/>
                      <a:pt x="6787007" y="2982468"/>
                      <a:pt x="6764147" y="2982468"/>
                    </a:cubicBezTo>
                    <a:cubicBezTo>
                      <a:pt x="6764147" y="2982468"/>
                      <a:pt x="6764147" y="2982468"/>
                      <a:pt x="6756526" y="2982468"/>
                    </a:cubicBezTo>
                    <a:cubicBezTo>
                      <a:pt x="6741287" y="2982468"/>
                      <a:pt x="6726047" y="2974848"/>
                      <a:pt x="6718426" y="2951988"/>
                    </a:cubicBezTo>
                    <a:close/>
                    <a:moveTo>
                      <a:pt x="68580" y="2967228"/>
                    </a:moveTo>
                    <a:cubicBezTo>
                      <a:pt x="45720" y="2959608"/>
                      <a:pt x="38100" y="2944368"/>
                      <a:pt x="38100" y="2921508"/>
                    </a:cubicBezTo>
                    <a:cubicBezTo>
                      <a:pt x="38100" y="2898648"/>
                      <a:pt x="60960" y="2891028"/>
                      <a:pt x="83820" y="2891028"/>
                    </a:cubicBezTo>
                    <a:cubicBezTo>
                      <a:pt x="99060" y="2891028"/>
                      <a:pt x="114300" y="2913888"/>
                      <a:pt x="114300" y="2936748"/>
                    </a:cubicBezTo>
                    <a:cubicBezTo>
                      <a:pt x="106680" y="2951988"/>
                      <a:pt x="91440" y="2967228"/>
                      <a:pt x="76200" y="2967228"/>
                    </a:cubicBezTo>
                    <a:cubicBezTo>
                      <a:pt x="76200" y="2967228"/>
                      <a:pt x="68580" y="2967228"/>
                      <a:pt x="68580" y="2967228"/>
                    </a:cubicBezTo>
                    <a:close/>
                    <a:moveTo>
                      <a:pt x="6687820" y="2745994"/>
                    </a:moveTo>
                    <a:cubicBezTo>
                      <a:pt x="6680200" y="2723134"/>
                      <a:pt x="6695440" y="2700274"/>
                      <a:pt x="6718300" y="2700274"/>
                    </a:cubicBezTo>
                    <a:cubicBezTo>
                      <a:pt x="6733540" y="2692654"/>
                      <a:pt x="6756400" y="2707894"/>
                      <a:pt x="6764020" y="2730754"/>
                    </a:cubicBezTo>
                    <a:cubicBezTo>
                      <a:pt x="6764020" y="2745994"/>
                      <a:pt x="6748780" y="2768854"/>
                      <a:pt x="6733540" y="2776474"/>
                    </a:cubicBezTo>
                    <a:cubicBezTo>
                      <a:pt x="6725920" y="2776474"/>
                      <a:pt x="6725920" y="2776474"/>
                      <a:pt x="6725920" y="2776474"/>
                    </a:cubicBezTo>
                    <a:cubicBezTo>
                      <a:pt x="6703060" y="2776474"/>
                      <a:pt x="6687820" y="2761234"/>
                      <a:pt x="6687820" y="2745994"/>
                    </a:cubicBezTo>
                    <a:close/>
                    <a:moveTo>
                      <a:pt x="106680" y="2753614"/>
                    </a:moveTo>
                    <a:cubicBezTo>
                      <a:pt x="83820" y="2753614"/>
                      <a:pt x="68580" y="2730754"/>
                      <a:pt x="76200" y="2707894"/>
                    </a:cubicBezTo>
                    <a:cubicBezTo>
                      <a:pt x="76200" y="2685034"/>
                      <a:pt x="99060" y="2677414"/>
                      <a:pt x="121920" y="2677414"/>
                    </a:cubicBezTo>
                    <a:cubicBezTo>
                      <a:pt x="144780" y="2685034"/>
                      <a:pt x="152400" y="2707894"/>
                      <a:pt x="152400" y="2723134"/>
                    </a:cubicBezTo>
                    <a:cubicBezTo>
                      <a:pt x="144780" y="2745994"/>
                      <a:pt x="129540" y="2753614"/>
                      <a:pt x="114300" y="2753614"/>
                    </a:cubicBezTo>
                    <a:cubicBezTo>
                      <a:pt x="106680" y="2753614"/>
                      <a:pt x="106680" y="2753614"/>
                      <a:pt x="106680" y="2753614"/>
                    </a:cubicBezTo>
                    <a:close/>
                    <a:moveTo>
                      <a:pt x="6634480" y="2540000"/>
                    </a:moveTo>
                    <a:cubicBezTo>
                      <a:pt x="6634480" y="2517140"/>
                      <a:pt x="6642100" y="2494280"/>
                      <a:pt x="6664960" y="2494280"/>
                    </a:cubicBezTo>
                    <a:cubicBezTo>
                      <a:pt x="6687820" y="2486660"/>
                      <a:pt x="6703060" y="2494280"/>
                      <a:pt x="6710680" y="2517140"/>
                    </a:cubicBezTo>
                    <a:cubicBezTo>
                      <a:pt x="6718300" y="2540000"/>
                      <a:pt x="6703060" y="2562860"/>
                      <a:pt x="6687820" y="2562860"/>
                    </a:cubicBezTo>
                    <a:cubicBezTo>
                      <a:pt x="6680200" y="2562860"/>
                      <a:pt x="6680200" y="2562860"/>
                      <a:pt x="6672580" y="2562860"/>
                    </a:cubicBezTo>
                    <a:cubicBezTo>
                      <a:pt x="6657340" y="2562860"/>
                      <a:pt x="6642100" y="2555240"/>
                      <a:pt x="6634480" y="2540000"/>
                    </a:cubicBezTo>
                    <a:close/>
                    <a:moveTo>
                      <a:pt x="152527" y="2547620"/>
                    </a:moveTo>
                    <a:cubicBezTo>
                      <a:pt x="129667" y="2540000"/>
                      <a:pt x="122047" y="2517140"/>
                      <a:pt x="129667" y="2501900"/>
                    </a:cubicBezTo>
                    <a:cubicBezTo>
                      <a:pt x="129667" y="2479040"/>
                      <a:pt x="152527" y="2463800"/>
                      <a:pt x="175387" y="2471420"/>
                    </a:cubicBezTo>
                    <a:cubicBezTo>
                      <a:pt x="190627" y="2479040"/>
                      <a:pt x="205867" y="2501900"/>
                      <a:pt x="198247" y="2517140"/>
                    </a:cubicBezTo>
                    <a:cubicBezTo>
                      <a:pt x="198247" y="2532380"/>
                      <a:pt x="183007" y="2547620"/>
                      <a:pt x="167767" y="2547620"/>
                    </a:cubicBezTo>
                    <a:cubicBezTo>
                      <a:pt x="160147" y="2547620"/>
                      <a:pt x="160147" y="2547620"/>
                      <a:pt x="152527" y="2547620"/>
                    </a:cubicBezTo>
                    <a:close/>
                    <a:moveTo>
                      <a:pt x="6573520" y="2334006"/>
                    </a:moveTo>
                    <a:cubicBezTo>
                      <a:pt x="6565900" y="2318766"/>
                      <a:pt x="6581139" y="2295906"/>
                      <a:pt x="6596380" y="2288286"/>
                    </a:cubicBezTo>
                    <a:cubicBezTo>
                      <a:pt x="6619239" y="2280666"/>
                      <a:pt x="6642100" y="2288286"/>
                      <a:pt x="6649720" y="2311146"/>
                    </a:cubicBezTo>
                    <a:cubicBezTo>
                      <a:pt x="6657339" y="2334006"/>
                      <a:pt x="6642100" y="2349246"/>
                      <a:pt x="6626860" y="2356866"/>
                    </a:cubicBezTo>
                    <a:cubicBezTo>
                      <a:pt x="6619239" y="2364486"/>
                      <a:pt x="6611620" y="2364486"/>
                      <a:pt x="6611620" y="2364486"/>
                    </a:cubicBezTo>
                    <a:cubicBezTo>
                      <a:pt x="6596380" y="2364486"/>
                      <a:pt x="6581139" y="2349246"/>
                      <a:pt x="6573520" y="2334006"/>
                    </a:cubicBezTo>
                    <a:close/>
                    <a:moveTo>
                      <a:pt x="213487" y="2341626"/>
                    </a:moveTo>
                    <a:cubicBezTo>
                      <a:pt x="198247" y="2334006"/>
                      <a:pt x="183007" y="2311146"/>
                      <a:pt x="190627" y="2288159"/>
                    </a:cubicBezTo>
                    <a:cubicBezTo>
                      <a:pt x="198247" y="2272919"/>
                      <a:pt x="221107" y="2257679"/>
                      <a:pt x="243967" y="2265299"/>
                    </a:cubicBezTo>
                    <a:cubicBezTo>
                      <a:pt x="259207" y="2272919"/>
                      <a:pt x="274447" y="2295779"/>
                      <a:pt x="266827" y="2318766"/>
                    </a:cubicBezTo>
                    <a:cubicBezTo>
                      <a:pt x="259207" y="2334006"/>
                      <a:pt x="243967" y="2341626"/>
                      <a:pt x="228727" y="2341626"/>
                    </a:cubicBezTo>
                    <a:cubicBezTo>
                      <a:pt x="221107" y="2341626"/>
                      <a:pt x="221107" y="2341626"/>
                      <a:pt x="213487" y="2341626"/>
                    </a:cubicBezTo>
                    <a:close/>
                    <a:moveTo>
                      <a:pt x="6497320" y="2135632"/>
                    </a:moveTo>
                    <a:cubicBezTo>
                      <a:pt x="6489700" y="2120392"/>
                      <a:pt x="6504940" y="2097532"/>
                      <a:pt x="6520180" y="2089912"/>
                    </a:cubicBezTo>
                    <a:cubicBezTo>
                      <a:pt x="6543040" y="2082292"/>
                      <a:pt x="6565900" y="2089912"/>
                      <a:pt x="6573520" y="2105152"/>
                    </a:cubicBezTo>
                    <a:cubicBezTo>
                      <a:pt x="6581140" y="2128012"/>
                      <a:pt x="6565900" y="2150872"/>
                      <a:pt x="6550660" y="2158619"/>
                    </a:cubicBezTo>
                    <a:cubicBezTo>
                      <a:pt x="6543040" y="2158619"/>
                      <a:pt x="6543040" y="2158619"/>
                      <a:pt x="6535420" y="2158619"/>
                    </a:cubicBezTo>
                    <a:cubicBezTo>
                      <a:pt x="6520180" y="2158619"/>
                      <a:pt x="6504940" y="2150999"/>
                      <a:pt x="6497320" y="2135759"/>
                    </a:cubicBezTo>
                    <a:close/>
                    <a:moveTo>
                      <a:pt x="289814" y="2143379"/>
                    </a:moveTo>
                    <a:cubicBezTo>
                      <a:pt x="274574" y="2128139"/>
                      <a:pt x="259334" y="2112899"/>
                      <a:pt x="266954" y="2089912"/>
                    </a:cubicBezTo>
                    <a:cubicBezTo>
                      <a:pt x="274574" y="2067052"/>
                      <a:pt x="297434" y="2059432"/>
                      <a:pt x="320294" y="2067052"/>
                    </a:cubicBezTo>
                    <a:cubicBezTo>
                      <a:pt x="335534" y="2074672"/>
                      <a:pt x="350774" y="2097532"/>
                      <a:pt x="343154" y="2120519"/>
                    </a:cubicBezTo>
                    <a:cubicBezTo>
                      <a:pt x="335534" y="2135759"/>
                      <a:pt x="320294" y="2143379"/>
                      <a:pt x="305054" y="2143379"/>
                    </a:cubicBezTo>
                    <a:cubicBezTo>
                      <a:pt x="297434" y="2143379"/>
                      <a:pt x="297434" y="2143379"/>
                      <a:pt x="289814" y="2143379"/>
                    </a:cubicBezTo>
                    <a:close/>
                    <a:moveTo>
                      <a:pt x="6413373" y="1945005"/>
                    </a:moveTo>
                    <a:cubicBezTo>
                      <a:pt x="6405753" y="1922145"/>
                      <a:pt x="6413373" y="1899285"/>
                      <a:pt x="6428613" y="1891538"/>
                    </a:cubicBezTo>
                    <a:cubicBezTo>
                      <a:pt x="6451473" y="1883918"/>
                      <a:pt x="6474333" y="1891538"/>
                      <a:pt x="6481953" y="1914398"/>
                    </a:cubicBezTo>
                    <a:cubicBezTo>
                      <a:pt x="6489573" y="1929638"/>
                      <a:pt x="6481953" y="1952498"/>
                      <a:pt x="6466713" y="1960118"/>
                    </a:cubicBezTo>
                    <a:cubicBezTo>
                      <a:pt x="6459093" y="1967738"/>
                      <a:pt x="6451473" y="1967738"/>
                      <a:pt x="6443853" y="1967738"/>
                    </a:cubicBezTo>
                    <a:cubicBezTo>
                      <a:pt x="6436233" y="1967738"/>
                      <a:pt x="6420993" y="1960118"/>
                      <a:pt x="6413373" y="1944878"/>
                    </a:cubicBezTo>
                    <a:close/>
                    <a:moveTo>
                      <a:pt x="381254" y="1944878"/>
                    </a:moveTo>
                    <a:cubicBezTo>
                      <a:pt x="358394" y="1937258"/>
                      <a:pt x="350774" y="1914398"/>
                      <a:pt x="358394" y="1891411"/>
                    </a:cubicBezTo>
                    <a:cubicBezTo>
                      <a:pt x="373634" y="1876171"/>
                      <a:pt x="396494" y="1868551"/>
                      <a:pt x="411734" y="1876171"/>
                    </a:cubicBezTo>
                    <a:cubicBezTo>
                      <a:pt x="426974" y="1883791"/>
                      <a:pt x="434594" y="1906651"/>
                      <a:pt x="426974" y="1929638"/>
                    </a:cubicBezTo>
                    <a:cubicBezTo>
                      <a:pt x="419354" y="1937258"/>
                      <a:pt x="411734" y="1944878"/>
                      <a:pt x="396494" y="1944878"/>
                    </a:cubicBezTo>
                    <a:cubicBezTo>
                      <a:pt x="388874" y="1944878"/>
                      <a:pt x="381254" y="1944878"/>
                      <a:pt x="381254" y="1944878"/>
                    </a:cubicBezTo>
                    <a:close/>
                    <a:moveTo>
                      <a:pt x="6314186" y="1754124"/>
                    </a:moveTo>
                    <a:cubicBezTo>
                      <a:pt x="6306566" y="1738884"/>
                      <a:pt x="6306566" y="1716024"/>
                      <a:pt x="6329426" y="1708404"/>
                    </a:cubicBezTo>
                    <a:cubicBezTo>
                      <a:pt x="6344666" y="1693164"/>
                      <a:pt x="6367526" y="1700784"/>
                      <a:pt x="6382766" y="1716024"/>
                    </a:cubicBezTo>
                    <a:cubicBezTo>
                      <a:pt x="6390386" y="1738884"/>
                      <a:pt x="6382766" y="1761744"/>
                      <a:pt x="6367526" y="1769491"/>
                    </a:cubicBezTo>
                    <a:cubicBezTo>
                      <a:pt x="6359906" y="1777111"/>
                      <a:pt x="6352286" y="1777111"/>
                      <a:pt x="6344666" y="1777111"/>
                    </a:cubicBezTo>
                    <a:cubicBezTo>
                      <a:pt x="6329426" y="1777111"/>
                      <a:pt x="6321806" y="1769491"/>
                      <a:pt x="6314186" y="1754251"/>
                    </a:cubicBezTo>
                    <a:close/>
                    <a:moveTo>
                      <a:pt x="480441" y="1754251"/>
                    </a:moveTo>
                    <a:cubicBezTo>
                      <a:pt x="457581" y="1746631"/>
                      <a:pt x="449961" y="1723771"/>
                      <a:pt x="465201" y="1700784"/>
                    </a:cubicBezTo>
                    <a:cubicBezTo>
                      <a:pt x="472821" y="1685544"/>
                      <a:pt x="495681" y="1677924"/>
                      <a:pt x="518541" y="1685544"/>
                    </a:cubicBezTo>
                    <a:cubicBezTo>
                      <a:pt x="533781" y="1700784"/>
                      <a:pt x="541401" y="1723644"/>
                      <a:pt x="526161" y="1739011"/>
                    </a:cubicBezTo>
                    <a:cubicBezTo>
                      <a:pt x="518541" y="1754251"/>
                      <a:pt x="510921" y="1761871"/>
                      <a:pt x="495681" y="1761871"/>
                    </a:cubicBezTo>
                    <a:cubicBezTo>
                      <a:pt x="488061" y="1761871"/>
                      <a:pt x="480441" y="1754251"/>
                      <a:pt x="480441" y="1754251"/>
                    </a:cubicBezTo>
                    <a:close/>
                    <a:moveTo>
                      <a:pt x="6199886" y="1578737"/>
                    </a:moveTo>
                    <a:cubicBezTo>
                      <a:pt x="6199886" y="1571117"/>
                      <a:pt x="6199886" y="1571117"/>
                      <a:pt x="6199886" y="1571117"/>
                    </a:cubicBezTo>
                    <a:cubicBezTo>
                      <a:pt x="6184646" y="1555877"/>
                      <a:pt x="6192266" y="1533017"/>
                      <a:pt x="6207506" y="1517650"/>
                    </a:cubicBezTo>
                    <a:cubicBezTo>
                      <a:pt x="6230366" y="1510030"/>
                      <a:pt x="6253226" y="1510030"/>
                      <a:pt x="6260846" y="1532890"/>
                    </a:cubicBezTo>
                    <a:cubicBezTo>
                      <a:pt x="6268466" y="1532890"/>
                      <a:pt x="6268466" y="1532890"/>
                      <a:pt x="6268466" y="1532890"/>
                    </a:cubicBezTo>
                    <a:cubicBezTo>
                      <a:pt x="6276086" y="1555750"/>
                      <a:pt x="6276086" y="1578610"/>
                      <a:pt x="6253226" y="1586357"/>
                    </a:cubicBezTo>
                    <a:cubicBezTo>
                      <a:pt x="6245606" y="1593977"/>
                      <a:pt x="6237986" y="1593977"/>
                      <a:pt x="6230366" y="1593977"/>
                    </a:cubicBezTo>
                    <a:cubicBezTo>
                      <a:pt x="6222746" y="1593977"/>
                      <a:pt x="6207506" y="1586357"/>
                      <a:pt x="6199886" y="1578737"/>
                    </a:cubicBezTo>
                    <a:close/>
                    <a:moveTo>
                      <a:pt x="587248" y="1571117"/>
                    </a:moveTo>
                    <a:cubicBezTo>
                      <a:pt x="572008" y="1555877"/>
                      <a:pt x="564388" y="1533017"/>
                      <a:pt x="579628" y="1517650"/>
                    </a:cubicBezTo>
                    <a:cubicBezTo>
                      <a:pt x="587248" y="1502410"/>
                      <a:pt x="610108" y="1494790"/>
                      <a:pt x="632968" y="1510030"/>
                    </a:cubicBezTo>
                    <a:cubicBezTo>
                      <a:pt x="648208" y="1517650"/>
                      <a:pt x="655828" y="1540510"/>
                      <a:pt x="640588" y="1563497"/>
                    </a:cubicBezTo>
                    <a:cubicBezTo>
                      <a:pt x="632968" y="1571117"/>
                      <a:pt x="625348" y="1578737"/>
                      <a:pt x="610108" y="1578737"/>
                    </a:cubicBezTo>
                    <a:cubicBezTo>
                      <a:pt x="602488" y="1578737"/>
                      <a:pt x="594868" y="1578737"/>
                      <a:pt x="587248" y="1571117"/>
                    </a:cubicBezTo>
                    <a:close/>
                    <a:moveTo>
                      <a:pt x="6077839" y="1403223"/>
                    </a:moveTo>
                    <a:cubicBezTo>
                      <a:pt x="6062599" y="1380363"/>
                      <a:pt x="6070219" y="1357503"/>
                      <a:pt x="6085459" y="1349756"/>
                    </a:cubicBezTo>
                    <a:cubicBezTo>
                      <a:pt x="6100699" y="1334516"/>
                      <a:pt x="6123559" y="1334516"/>
                      <a:pt x="6138799" y="1357376"/>
                    </a:cubicBezTo>
                    <a:cubicBezTo>
                      <a:pt x="6146419" y="1372616"/>
                      <a:pt x="6146419" y="1395476"/>
                      <a:pt x="6131179" y="1410843"/>
                    </a:cubicBezTo>
                    <a:cubicBezTo>
                      <a:pt x="6123559" y="1410843"/>
                      <a:pt x="6115939" y="1418463"/>
                      <a:pt x="6108319" y="1418463"/>
                    </a:cubicBezTo>
                    <a:cubicBezTo>
                      <a:pt x="6093079" y="1418463"/>
                      <a:pt x="6085459" y="1410843"/>
                      <a:pt x="6077839" y="1403223"/>
                    </a:cubicBezTo>
                    <a:close/>
                    <a:moveTo>
                      <a:pt x="709168" y="1395603"/>
                    </a:moveTo>
                    <a:cubicBezTo>
                      <a:pt x="693928" y="1380363"/>
                      <a:pt x="693928" y="1357503"/>
                      <a:pt x="701548" y="1342136"/>
                    </a:cubicBezTo>
                    <a:cubicBezTo>
                      <a:pt x="716788" y="1326896"/>
                      <a:pt x="739648" y="1319276"/>
                      <a:pt x="754888" y="1334516"/>
                    </a:cubicBezTo>
                    <a:cubicBezTo>
                      <a:pt x="777748" y="1349756"/>
                      <a:pt x="777748" y="1372616"/>
                      <a:pt x="762508" y="1387983"/>
                    </a:cubicBezTo>
                    <a:cubicBezTo>
                      <a:pt x="754888" y="1395603"/>
                      <a:pt x="747268" y="1403223"/>
                      <a:pt x="732028" y="1403223"/>
                    </a:cubicBezTo>
                    <a:cubicBezTo>
                      <a:pt x="724408" y="1403223"/>
                      <a:pt x="716788" y="1403223"/>
                      <a:pt x="709168" y="1395603"/>
                    </a:cubicBezTo>
                    <a:close/>
                    <a:moveTo>
                      <a:pt x="5940552" y="1235456"/>
                    </a:moveTo>
                    <a:cubicBezTo>
                      <a:pt x="5932932" y="1220216"/>
                      <a:pt x="5932932" y="1197356"/>
                      <a:pt x="5948172" y="1181989"/>
                    </a:cubicBezTo>
                    <a:cubicBezTo>
                      <a:pt x="5963412" y="1166749"/>
                      <a:pt x="5986272" y="1166749"/>
                      <a:pt x="6001512" y="1181989"/>
                    </a:cubicBezTo>
                    <a:cubicBezTo>
                      <a:pt x="6016752" y="1204849"/>
                      <a:pt x="6009132" y="1227709"/>
                      <a:pt x="5993892" y="1243076"/>
                    </a:cubicBezTo>
                    <a:cubicBezTo>
                      <a:pt x="5986272" y="1243076"/>
                      <a:pt x="5978652" y="1250696"/>
                      <a:pt x="5971032" y="1250696"/>
                    </a:cubicBezTo>
                    <a:cubicBezTo>
                      <a:pt x="5963412" y="1250696"/>
                      <a:pt x="5948172" y="1243076"/>
                      <a:pt x="5940552" y="1235456"/>
                    </a:cubicBezTo>
                    <a:close/>
                    <a:moveTo>
                      <a:pt x="846455" y="1227836"/>
                    </a:moveTo>
                    <a:cubicBezTo>
                      <a:pt x="831215" y="1212596"/>
                      <a:pt x="831215" y="1189736"/>
                      <a:pt x="838835" y="1174369"/>
                    </a:cubicBezTo>
                    <a:cubicBezTo>
                      <a:pt x="854075" y="1159129"/>
                      <a:pt x="876935" y="1159129"/>
                      <a:pt x="892175" y="1174369"/>
                    </a:cubicBezTo>
                    <a:cubicBezTo>
                      <a:pt x="907415" y="1181989"/>
                      <a:pt x="915035" y="1204849"/>
                      <a:pt x="899795" y="1227836"/>
                    </a:cubicBezTo>
                    <a:cubicBezTo>
                      <a:pt x="892175" y="1235456"/>
                      <a:pt x="884555" y="1235456"/>
                      <a:pt x="869315" y="1235456"/>
                    </a:cubicBezTo>
                    <a:cubicBezTo>
                      <a:pt x="861695" y="1235456"/>
                      <a:pt x="854075" y="1235456"/>
                      <a:pt x="846455" y="1227836"/>
                    </a:cubicBezTo>
                    <a:close/>
                    <a:moveTo>
                      <a:pt x="5803265" y="1082802"/>
                    </a:moveTo>
                    <a:cubicBezTo>
                      <a:pt x="5788025" y="1067562"/>
                      <a:pt x="5788025" y="1037082"/>
                      <a:pt x="5803265" y="1029335"/>
                    </a:cubicBezTo>
                    <a:cubicBezTo>
                      <a:pt x="5818505" y="1014095"/>
                      <a:pt x="5841365" y="1014095"/>
                      <a:pt x="5856605" y="1029335"/>
                    </a:cubicBezTo>
                    <a:cubicBezTo>
                      <a:pt x="5871845" y="1044575"/>
                      <a:pt x="5871845" y="1067435"/>
                      <a:pt x="5856605" y="1082802"/>
                    </a:cubicBezTo>
                    <a:cubicBezTo>
                      <a:pt x="5848985" y="1090422"/>
                      <a:pt x="5833745" y="1090422"/>
                      <a:pt x="5826125" y="1090422"/>
                    </a:cubicBezTo>
                    <a:cubicBezTo>
                      <a:pt x="5818505" y="1090422"/>
                      <a:pt x="5810885" y="1090422"/>
                      <a:pt x="5803265" y="1082802"/>
                    </a:cubicBezTo>
                    <a:close/>
                    <a:moveTo>
                      <a:pt x="991362" y="1067562"/>
                    </a:moveTo>
                    <a:cubicBezTo>
                      <a:pt x="976122" y="1052322"/>
                      <a:pt x="976122" y="1029462"/>
                      <a:pt x="991362" y="1014095"/>
                    </a:cubicBezTo>
                    <a:cubicBezTo>
                      <a:pt x="1006602" y="998855"/>
                      <a:pt x="1029462" y="998855"/>
                      <a:pt x="1044702" y="1014095"/>
                    </a:cubicBezTo>
                    <a:cubicBezTo>
                      <a:pt x="1059942" y="1029335"/>
                      <a:pt x="1059942" y="1052195"/>
                      <a:pt x="1044702" y="1067562"/>
                    </a:cubicBezTo>
                    <a:cubicBezTo>
                      <a:pt x="1037082" y="1075182"/>
                      <a:pt x="1029462" y="1082802"/>
                      <a:pt x="1014222" y="1082802"/>
                    </a:cubicBezTo>
                    <a:cubicBezTo>
                      <a:pt x="1006602" y="1082802"/>
                      <a:pt x="998982" y="1075182"/>
                      <a:pt x="991362" y="1067562"/>
                    </a:cubicBezTo>
                    <a:close/>
                    <a:moveTo>
                      <a:pt x="5643118" y="930275"/>
                    </a:moveTo>
                    <a:cubicBezTo>
                      <a:pt x="5627878" y="922655"/>
                      <a:pt x="5627878" y="892175"/>
                      <a:pt x="5643118" y="876808"/>
                    </a:cubicBezTo>
                    <a:cubicBezTo>
                      <a:pt x="5658358" y="861568"/>
                      <a:pt x="5681218" y="861568"/>
                      <a:pt x="5696458" y="876808"/>
                    </a:cubicBezTo>
                    <a:cubicBezTo>
                      <a:pt x="5711698" y="892048"/>
                      <a:pt x="5711698" y="914908"/>
                      <a:pt x="5704078" y="930275"/>
                    </a:cubicBezTo>
                    <a:cubicBezTo>
                      <a:pt x="5696458" y="937895"/>
                      <a:pt x="5681218" y="945515"/>
                      <a:pt x="5673598" y="945515"/>
                    </a:cubicBezTo>
                    <a:cubicBezTo>
                      <a:pt x="5665978" y="945515"/>
                      <a:pt x="5650738" y="937895"/>
                      <a:pt x="5643118" y="930275"/>
                    </a:cubicBezTo>
                    <a:close/>
                    <a:moveTo>
                      <a:pt x="1143889" y="922655"/>
                    </a:moveTo>
                    <a:cubicBezTo>
                      <a:pt x="1128649" y="907415"/>
                      <a:pt x="1128649" y="876935"/>
                      <a:pt x="1143889" y="869188"/>
                    </a:cubicBezTo>
                    <a:cubicBezTo>
                      <a:pt x="1159129" y="853948"/>
                      <a:pt x="1189609" y="853948"/>
                      <a:pt x="1197229" y="869188"/>
                    </a:cubicBezTo>
                    <a:cubicBezTo>
                      <a:pt x="1212469" y="884428"/>
                      <a:pt x="1212469" y="907288"/>
                      <a:pt x="1197229" y="922655"/>
                    </a:cubicBezTo>
                    <a:cubicBezTo>
                      <a:pt x="1189609" y="930275"/>
                      <a:pt x="1181989" y="930275"/>
                      <a:pt x="1174369" y="930275"/>
                    </a:cubicBezTo>
                    <a:cubicBezTo>
                      <a:pt x="1159129" y="930275"/>
                      <a:pt x="1151509" y="930275"/>
                      <a:pt x="1143889" y="922655"/>
                    </a:cubicBezTo>
                    <a:close/>
                    <a:moveTo>
                      <a:pt x="5482971" y="792861"/>
                    </a:moveTo>
                    <a:cubicBezTo>
                      <a:pt x="5467731" y="785241"/>
                      <a:pt x="5467731" y="762381"/>
                      <a:pt x="5475351" y="739394"/>
                    </a:cubicBezTo>
                    <a:cubicBezTo>
                      <a:pt x="5490591" y="724154"/>
                      <a:pt x="5513451" y="724154"/>
                      <a:pt x="5528691" y="739394"/>
                    </a:cubicBezTo>
                    <a:cubicBezTo>
                      <a:pt x="5551551" y="747014"/>
                      <a:pt x="5551551" y="769874"/>
                      <a:pt x="5536311" y="792861"/>
                    </a:cubicBezTo>
                    <a:cubicBezTo>
                      <a:pt x="5528691" y="800481"/>
                      <a:pt x="5521071" y="808101"/>
                      <a:pt x="5505831" y="808101"/>
                    </a:cubicBezTo>
                    <a:cubicBezTo>
                      <a:pt x="5498211" y="808101"/>
                      <a:pt x="5490591" y="800481"/>
                      <a:pt x="5482971" y="792861"/>
                    </a:cubicBezTo>
                    <a:close/>
                    <a:moveTo>
                      <a:pt x="1304036" y="777621"/>
                    </a:moveTo>
                    <a:cubicBezTo>
                      <a:pt x="1296416" y="762381"/>
                      <a:pt x="1296416" y="739521"/>
                      <a:pt x="1311656" y="724154"/>
                    </a:cubicBezTo>
                    <a:cubicBezTo>
                      <a:pt x="1326896" y="716534"/>
                      <a:pt x="1349756" y="716534"/>
                      <a:pt x="1364996" y="731774"/>
                    </a:cubicBezTo>
                    <a:cubicBezTo>
                      <a:pt x="1380236" y="747014"/>
                      <a:pt x="1372616" y="777494"/>
                      <a:pt x="1357376" y="785241"/>
                    </a:cubicBezTo>
                    <a:cubicBezTo>
                      <a:pt x="1349756" y="792861"/>
                      <a:pt x="1342136" y="792861"/>
                      <a:pt x="1334516" y="792861"/>
                    </a:cubicBezTo>
                    <a:cubicBezTo>
                      <a:pt x="1326896" y="792861"/>
                      <a:pt x="1311656" y="792861"/>
                      <a:pt x="1304036" y="777621"/>
                    </a:cubicBezTo>
                    <a:close/>
                    <a:moveTo>
                      <a:pt x="5315204" y="670814"/>
                    </a:moveTo>
                    <a:cubicBezTo>
                      <a:pt x="5299964" y="655574"/>
                      <a:pt x="5292344" y="632714"/>
                      <a:pt x="5307584" y="617347"/>
                    </a:cubicBezTo>
                    <a:cubicBezTo>
                      <a:pt x="5315204" y="602107"/>
                      <a:pt x="5338064" y="594487"/>
                      <a:pt x="5360924" y="609727"/>
                    </a:cubicBezTo>
                    <a:cubicBezTo>
                      <a:pt x="5376164" y="617347"/>
                      <a:pt x="5376164" y="640207"/>
                      <a:pt x="5368544" y="663194"/>
                    </a:cubicBezTo>
                    <a:cubicBezTo>
                      <a:pt x="5360924" y="670814"/>
                      <a:pt x="5345684" y="678434"/>
                      <a:pt x="5338064" y="678434"/>
                    </a:cubicBezTo>
                    <a:cubicBezTo>
                      <a:pt x="5330444" y="678434"/>
                      <a:pt x="5322824" y="678434"/>
                      <a:pt x="5315204" y="670814"/>
                    </a:cubicBezTo>
                    <a:close/>
                    <a:moveTo>
                      <a:pt x="1479423" y="655574"/>
                    </a:moveTo>
                    <a:cubicBezTo>
                      <a:pt x="1464183" y="632714"/>
                      <a:pt x="1471803" y="609854"/>
                      <a:pt x="1487043" y="602107"/>
                    </a:cubicBezTo>
                    <a:cubicBezTo>
                      <a:pt x="1502283" y="586867"/>
                      <a:pt x="1525143" y="594487"/>
                      <a:pt x="1540383" y="609727"/>
                    </a:cubicBezTo>
                    <a:cubicBezTo>
                      <a:pt x="1548003" y="624967"/>
                      <a:pt x="1548003" y="647827"/>
                      <a:pt x="1532763" y="663194"/>
                    </a:cubicBezTo>
                    <a:cubicBezTo>
                      <a:pt x="1525143" y="663194"/>
                      <a:pt x="1517523" y="670814"/>
                      <a:pt x="1509903" y="670814"/>
                    </a:cubicBezTo>
                    <a:cubicBezTo>
                      <a:pt x="1494663" y="670814"/>
                      <a:pt x="1487043" y="663194"/>
                      <a:pt x="1479423" y="655574"/>
                    </a:cubicBezTo>
                    <a:close/>
                    <a:moveTo>
                      <a:pt x="5139817" y="556387"/>
                    </a:moveTo>
                    <a:cubicBezTo>
                      <a:pt x="5116957" y="541147"/>
                      <a:pt x="5109337" y="518287"/>
                      <a:pt x="5124577" y="502920"/>
                    </a:cubicBezTo>
                    <a:cubicBezTo>
                      <a:pt x="5132197" y="487680"/>
                      <a:pt x="5155057" y="480060"/>
                      <a:pt x="5177917" y="487680"/>
                    </a:cubicBezTo>
                    <a:cubicBezTo>
                      <a:pt x="5193157" y="502920"/>
                      <a:pt x="5200777" y="525780"/>
                      <a:pt x="5185537" y="541147"/>
                    </a:cubicBezTo>
                    <a:cubicBezTo>
                      <a:pt x="5185537" y="556387"/>
                      <a:pt x="5170297" y="564007"/>
                      <a:pt x="5155057" y="564007"/>
                    </a:cubicBezTo>
                    <a:cubicBezTo>
                      <a:pt x="5147437" y="564007"/>
                      <a:pt x="5139817" y="556387"/>
                      <a:pt x="5139817" y="556387"/>
                    </a:cubicBezTo>
                    <a:close/>
                    <a:moveTo>
                      <a:pt x="1654810" y="533527"/>
                    </a:moveTo>
                    <a:cubicBezTo>
                      <a:pt x="1647190" y="518287"/>
                      <a:pt x="1654810" y="495427"/>
                      <a:pt x="1670050" y="480060"/>
                    </a:cubicBezTo>
                    <a:cubicBezTo>
                      <a:pt x="1685290" y="472440"/>
                      <a:pt x="1708150" y="480060"/>
                      <a:pt x="1723390" y="495300"/>
                    </a:cubicBezTo>
                    <a:cubicBezTo>
                      <a:pt x="1731010" y="510540"/>
                      <a:pt x="1723390" y="533400"/>
                      <a:pt x="1708150" y="548767"/>
                    </a:cubicBezTo>
                    <a:cubicBezTo>
                      <a:pt x="1700530" y="548767"/>
                      <a:pt x="1692910" y="556387"/>
                      <a:pt x="1685290" y="556387"/>
                    </a:cubicBezTo>
                    <a:cubicBezTo>
                      <a:pt x="1677670" y="556387"/>
                      <a:pt x="1662430" y="548767"/>
                      <a:pt x="1654810" y="533527"/>
                    </a:cubicBezTo>
                    <a:close/>
                    <a:moveTo>
                      <a:pt x="4949190" y="449580"/>
                    </a:moveTo>
                    <a:cubicBezTo>
                      <a:pt x="4933950" y="441960"/>
                      <a:pt x="4926330" y="419100"/>
                      <a:pt x="4933950" y="403860"/>
                    </a:cubicBezTo>
                    <a:cubicBezTo>
                      <a:pt x="4949190" y="381000"/>
                      <a:pt x="4972050" y="373380"/>
                      <a:pt x="4987290" y="381000"/>
                    </a:cubicBezTo>
                    <a:cubicBezTo>
                      <a:pt x="5002530" y="396240"/>
                      <a:pt x="5010150" y="419100"/>
                      <a:pt x="5002530" y="434467"/>
                    </a:cubicBezTo>
                    <a:cubicBezTo>
                      <a:pt x="4994910" y="449707"/>
                      <a:pt x="4979670" y="457327"/>
                      <a:pt x="4972050" y="457327"/>
                    </a:cubicBezTo>
                    <a:cubicBezTo>
                      <a:pt x="4964430" y="457327"/>
                      <a:pt x="4956810" y="457327"/>
                      <a:pt x="4949190" y="449707"/>
                    </a:cubicBezTo>
                    <a:close/>
                    <a:moveTo>
                      <a:pt x="1845437" y="426847"/>
                    </a:moveTo>
                    <a:cubicBezTo>
                      <a:pt x="1830197" y="411607"/>
                      <a:pt x="1837817" y="388747"/>
                      <a:pt x="1860677" y="381127"/>
                    </a:cubicBezTo>
                    <a:cubicBezTo>
                      <a:pt x="1875917" y="365887"/>
                      <a:pt x="1898777" y="373507"/>
                      <a:pt x="1906397" y="396367"/>
                    </a:cubicBezTo>
                    <a:cubicBezTo>
                      <a:pt x="1921637" y="411607"/>
                      <a:pt x="1914017" y="434467"/>
                      <a:pt x="1891157" y="442087"/>
                    </a:cubicBezTo>
                    <a:cubicBezTo>
                      <a:pt x="1891157" y="449707"/>
                      <a:pt x="1883537" y="449707"/>
                      <a:pt x="1875917" y="449707"/>
                    </a:cubicBezTo>
                    <a:cubicBezTo>
                      <a:pt x="1860677" y="449707"/>
                      <a:pt x="1845437" y="442087"/>
                      <a:pt x="1845437" y="426847"/>
                    </a:cubicBezTo>
                    <a:close/>
                    <a:moveTo>
                      <a:pt x="4758563" y="358140"/>
                    </a:moveTo>
                    <a:cubicBezTo>
                      <a:pt x="4743323" y="350520"/>
                      <a:pt x="4735703" y="327660"/>
                      <a:pt x="4743323" y="312420"/>
                    </a:cubicBezTo>
                    <a:cubicBezTo>
                      <a:pt x="4750943" y="289560"/>
                      <a:pt x="4773803" y="281940"/>
                      <a:pt x="4789043" y="289560"/>
                    </a:cubicBezTo>
                    <a:cubicBezTo>
                      <a:pt x="4811903" y="297180"/>
                      <a:pt x="4819523" y="320040"/>
                      <a:pt x="4811903" y="343027"/>
                    </a:cubicBezTo>
                    <a:cubicBezTo>
                      <a:pt x="4804283" y="358267"/>
                      <a:pt x="4789043" y="365887"/>
                      <a:pt x="4773803" y="365887"/>
                    </a:cubicBezTo>
                    <a:cubicBezTo>
                      <a:pt x="4773803" y="365887"/>
                      <a:pt x="4766183" y="365887"/>
                      <a:pt x="4758563" y="358267"/>
                    </a:cubicBezTo>
                    <a:close/>
                    <a:moveTo>
                      <a:pt x="2036064" y="335407"/>
                    </a:moveTo>
                    <a:cubicBezTo>
                      <a:pt x="2028444" y="312547"/>
                      <a:pt x="2036064" y="289687"/>
                      <a:pt x="2051304" y="281940"/>
                    </a:cubicBezTo>
                    <a:cubicBezTo>
                      <a:pt x="2074164" y="274320"/>
                      <a:pt x="2097024" y="281940"/>
                      <a:pt x="2104644" y="304800"/>
                    </a:cubicBezTo>
                    <a:cubicBezTo>
                      <a:pt x="2112264" y="320040"/>
                      <a:pt x="2104644" y="342900"/>
                      <a:pt x="2081784" y="358267"/>
                    </a:cubicBezTo>
                    <a:cubicBezTo>
                      <a:pt x="2081784" y="358267"/>
                      <a:pt x="2074164" y="358267"/>
                      <a:pt x="2066544" y="358267"/>
                    </a:cubicBezTo>
                    <a:cubicBezTo>
                      <a:pt x="2051304" y="358267"/>
                      <a:pt x="2043684" y="350647"/>
                      <a:pt x="2036064" y="335407"/>
                    </a:cubicBezTo>
                    <a:close/>
                    <a:moveTo>
                      <a:pt x="4567809" y="281940"/>
                    </a:moveTo>
                    <a:cubicBezTo>
                      <a:pt x="4544949" y="274320"/>
                      <a:pt x="4537329" y="251460"/>
                      <a:pt x="4544949" y="228473"/>
                    </a:cubicBezTo>
                    <a:cubicBezTo>
                      <a:pt x="4552569" y="213233"/>
                      <a:pt x="4567809" y="205613"/>
                      <a:pt x="4590669" y="213233"/>
                    </a:cubicBezTo>
                    <a:cubicBezTo>
                      <a:pt x="4613529" y="213233"/>
                      <a:pt x="4621149" y="236093"/>
                      <a:pt x="4613529" y="258953"/>
                    </a:cubicBezTo>
                    <a:cubicBezTo>
                      <a:pt x="4605909" y="274193"/>
                      <a:pt x="4590669" y="281813"/>
                      <a:pt x="4575429" y="281813"/>
                    </a:cubicBezTo>
                    <a:cubicBezTo>
                      <a:pt x="4575429" y="281813"/>
                      <a:pt x="4567809" y="281813"/>
                      <a:pt x="4567809" y="281813"/>
                    </a:cubicBezTo>
                    <a:close/>
                    <a:moveTo>
                      <a:pt x="2234311" y="251333"/>
                    </a:moveTo>
                    <a:cubicBezTo>
                      <a:pt x="2226691" y="236093"/>
                      <a:pt x="2234311" y="213233"/>
                      <a:pt x="2257171" y="205613"/>
                    </a:cubicBezTo>
                    <a:cubicBezTo>
                      <a:pt x="2272411" y="197993"/>
                      <a:pt x="2295271" y="205613"/>
                      <a:pt x="2302891" y="228473"/>
                    </a:cubicBezTo>
                    <a:cubicBezTo>
                      <a:pt x="2310511" y="243713"/>
                      <a:pt x="2302891" y="266573"/>
                      <a:pt x="2280031" y="274193"/>
                    </a:cubicBezTo>
                    <a:cubicBezTo>
                      <a:pt x="2280031" y="274193"/>
                      <a:pt x="2272411" y="281813"/>
                      <a:pt x="2272411" y="281813"/>
                    </a:cubicBezTo>
                    <a:cubicBezTo>
                      <a:pt x="2249551" y="281813"/>
                      <a:pt x="2241931" y="266573"/>
                      <a:pt x="2234311" y="251333"/>
                    </a:cubicBezTo>
                    <a:close/>
                    <a:moveTo>
                      <a:pt x="4361942" y="213233"/>
                    </a:moveTo>
                    <a:cubicBezTo>
                      <a:pt x="4346702" y="205613"/>
                      <a:pt x="4331462" y="190373"/>
                      <a:pt x="4339082" y="167513"/>
                    </a:cubicBezTo>
                    <a:cubicBezTo>
                      <a:pt x="4346702" y="144653"/>
                      <a:pt x="4361942" y="137033"/>
                      <a:pt x="4384802" y="144653"/>
                    </a:cubicBezTo>
                    <a:cubicBezTo>
                      <a:pt x="4407662" y="144653"/>
                      <a:pt x="4415282" y="167513"/>
                      <a:pt x="4407662" y="190373"/>
                    </a:cubicBezTo>
                    <a:cubicBezTo>
                      <a:pt x="4407662" y="205613"/>
                      <a:pt x="4392422" y="213233"/>
                      <a:pt x="4377182" y="213233"/>
                    </a:cubicBezTo>
                    <a:cubicBezTo>
                      <a:pt x="4369562" y="213233"/>
                      <a:pt x="4369562" y="213233"/>
                      <a:pt x="4361942" y="213233"/>
                    </a:cubicBezTo>
                    <a:close/>
                    <a:moveTo>
                      <a:pt x="2432558" y="182753"/>
                    </a:moveTo>
                    <a:cubicBezTo>
                      <a:pt x="2432558" y="167513"/>
                      <a:pt x="2440178" y="144653"/>
                      <a:pt x="2463038" y="137033"/>
                    </a:cubicBezTo>
                    <a:cubicBezTo>
                      <a:pt x="2478278" y="129413"/>
                      <a:pt x="2501138" y="144653"/>
                      <a:pt x="2508758" y="159893"/>
                    </a:cubicBezTo>
                    <a:cubicBezTo>
                      <a:pt x="2516378" y="182753"/>
                      <a:pt x="2501138" y="205613"/>
                      <a:pt x="2485898" y="213360"/>
                    </a:cubicBezTo>
                    <a:cubicBezTo>
                      <a:pt x="2478278" y="213360"/>
                      <a:pt x="2478278" y="213360"/>
                      <a:pt x="2470658" y="213360"/>
                    </a:cubicBezTo>
                    <a:cubicBezTo>
                      <a:pt x="2455418" y="213360"/>
                      <a:pt x="2440178" y="198120"/>
                      <a:pt x="2432558" y="182880"/>
                    </a:cubicBezTo>
                    <a:close/>
                    <a:moveTo>
                      <a:pt x="4155948" y="160020"/>
                    </a:moveTo>
                    <a:cubicBezTo>
                      <a:pt x="4140708" y="160020"/>
                      <a:pt x="4125468" y="137160"/>
                      <a:pt x="4133088" y="114300"/>
                    </a:cubicBezTo>
                    <a:cubicBezTo>
                      <a:pt x="4133088" y="91440"/>
                      <a:pt x="4155948" y="83820"/>
                      <a:pt x="4178808" y="83820"/>
                    </a:cubicBezTo>
                    <a:cubicBezTo>
                      <a:pt x="4194048" y="91440"/>
                      <a:pt x="4209288" y="114300"/>
                      <a:pt x="4201668" y="129540"/>
                    </a:cubicBezTo>
                    <a:cubicBezTo>
                      <a:pt x="4201668" y="152400"/>
                      <a:pt x="4186428" y="160020"/>
                      <a:pt x="4163568" y="160020"/>
                    </a:cubicBezTo>
                    <a:cubicBezTo>
                      <a:pt x="4163568" y="160020"/>
                      <a:pt x="4163568" y="160020"/>
                      <a:pt x="4155948" y="160020"/>
                    </a:cubicBezTo>
                    <a:close/>
                    <a:moveTo>
                      <a:pt x="2646045" y="129540"/>
                    </a:moveTo>
                    <a:cubicBezTo>
                      <a:pt x="2638425" y="106680"/>
                      <a:pt x="2653665" y="91440"/>
                      <a:pt x="2668905" y="83820"/>
                    </a:cubicBezTo>
                    <a:cubicBezTo>
                      <a:pt x="2691765" y="76200"/>
                      <a:pt x="2714625" y="91440"/>
                      <a:pt x="2714625" y="114300"/>
                    </a:cubicBezTo>
                    <a:cubicBezTo>
                      <a:pt x="2722245" y="129540"/>
                      <a:pt x="2707005" y="152400"/>
                      <a:pt x="2684145" y="160020"/>
                    </a:cubicBezTo>
                    <a:cubicBezTo>
                      <a:pt x="2684145" y="160020"/>
                      <a:pt x="2684145" y="160020"/>
                      <a:pt x="2676525" y="160020"/>
                    </a:cubicBezTo>
                    <a:cubicBezTo>
                      <a:pt x="2661285" y="160020"/>
                      <a:pt x="2646045" y="144780"/>
                      <a:pt x="2646045" y="129540"/>
                    </a:cubicBezTo>
                    <a:close/>
                    <a:moveTo>
                      <a:pt x="3950081" y="121920"/>
                    </a:moveTo>
                    <a:cubicBezTo>
                      <a:pt x="3927221" y="114300"/>
                      <a:pt x="3919601" y="99060"/>
                      <a:pt x="3919601" y="76200"/>
                    </a:cubicBezTo>
                    <a:cubicBezTo>
                      <a:pt x="3919601" y="53340"/>
                      <a:pt x="3942461" y="45720"/>
                      <a:pt x="3965321" y="45720"/>
                    </a:cubicBezTo>
                    <a:cubicBezTo>
                      <a:pt x="3980561" y="45720"/>
                      <a:pt x="3995801" y="68580"/>
                      <a:pt x="3995801" y="91440"/>
                    </a:cubicBezTo>
                    <a:cubicBezTo>
                      <a:pt x="3988181" y="106680"/>
                      <a:pt x="3972941" y="121920"/>
                      <a:pt x="3957701" y="121920"/>
                    </a:cubicBezTo>
                    <a:cubicBezTo>
                      <a:pt x="3957701" y="121920"/>
                      <a:pt x="3950081" y="121920"/>
                      <a:pt x="3950081" y="121920"/>
                    </a:cubicBezTo>
                    <a:close/>
                    <a:moveTo>
                      <a:pt x="2851912" y="83820"/>
                    </a:moveTo>
                    <a:cubicBezTo>
                      <a:pt x="2851912" y="68580"/>
                      <a:pt x="2867152" y="45720"/>
                      <a:pt x="2882392" y="45720"/>
                    </a:cubicBezTo>
                    <a:cubicBezTo>
                      <a:pt x="2905252" y="38100"/>
                      <a:pt x="2928112" y="53340"/>
                      <a:pt x="2928112" y="76200"/>
                    </a:cubicBezTo>
                    <a:cubicBezTo>
                      <a:pt x="2928112" y="99060"/>
                      <a:pt x="2920492" y="114300"/>
                      <a:pt x="2897632" y="121920"/>
                    </a:cubicBezTo>
                    <a:cubicBezTo>
                      <a:pt x="2897632" y="121920"/>
                      <a:pt x="2890012" y="121920"/>
                      <a:pt x="2890012" y="121920"/>
                    </a:cubicBezTo>
                    <a:cubicBezTo>
                      <a:pt x="2874772" y="121920"/>
                      <a:pt x="2851912" y="106680"/>
                      <a:pt x="2851912" y="83820"/>
                    </a:cubicBezTo>
                    <a:close/>
                    <a:moveTo>
                      <a:pt x="3744087" y="91440"/>
                    </a:moveTo>
                    <a:cubicBezTo>
                      <a:pt x="3721227" y="91440"/>
                      <a:pt x="3705987" y="76200"/>
                      <a:pt x="3705987" y="53340"/>
                    </a:cubicBezTo>
                    <a:cubicBezTo>
                      <a:pt x="3705987" y="30480"/>
                      <a:pt x="3728847" y="15240"/>
                      <a:pt x="3751707" y="15240"/>
                    </a:cubicBezTo>
                    <a:cubicBezTo>
                      <a:pt x="3766947" y="22860"/>
                      <a:pt x="3782187" y="38100"/>
                      <a:pt x="3782187" y="60960"/>
                    </a:cubicBezTo>
                    <a:cubicBezTo>
                      <a:pt x="3782187" y="76200"/>
                      <a:pt x="3766947" y="91440"/>
                      <a:pt x="3744087" y="91440"/>
                    </a:cubicBezTo>
                    <a:close/>
                    <a:moveTo>
                      <a:pt x="3065399" y="60960"/>
                    </a:moveTo>
                    <a:cubicBezTo>
                      <a:pt x="3065399" y="38100"/>
                      <a:pt x="3080639" y="15240"/>
                      <a:pt x="3095879" y="15240"/>
                    </a:cubicBezTo>
                    <a:cubicBezTo>
                      <a:pt x="3118739" y="15240"/>
                      <a:pt x="3141599" y="30480"/>
                      <a:pt x="3141599" y="53340"/>
                    </a:cubicBezTo>
                    <a:cubicBezTo>
                      <a:pt x="3141599" y="68580"/>
                      <a:pt x="3126359" y="91440"/>
                      <a:pt x="3103499" y="91440"/>
                    </a:cubicBezTo>
                    <a:cubicBezTo>
                      <a:pt x="3080639" y="91440"/>
                      <a:pt x="3065399" y="76200"/>
                      <a:pt x="3065399" y="60960"/>
                    </a:cubicBezTo>
                    <a:close/>
                    <a:moveTo>
                      <a:pt x="3530600" y="83820"/>
                    </a:moveTo>
                    <a:cubicBezTo>
                      <a:pt x="3507740" y="76200"/>
                      <a:pt x="3492500" y="60960"/>
                      <a:pt x="3492500" y="38100"/>
                    </a:cubicBezTo>
                    <a:cubicBezTo>
                      <a:pt x="3492500" y="22860"/>
                      <a:pt x="3507740" y="0"/>
                      <a:pt x="3530600" y="7620"/>
                    </a:cubicBezTo>
                    <a:cubicBezTo>
                      <a:pt x="3553460" y="7620"/>
                      <a:pt x="3568700" y="22860"/>
                      <a:pt x="3568700" y="45720"/>
                    </a:cubicBezTo>
                    <a:cubicBezTo>
                      <a:pt x="3568700" y="60960"/>
                      <a:pt x="3553460" y="83820"/>
                      <a:pt x="3530600" y="83820"/>
                    </a:cubicBezTo>
                    <a:close/>
                    <a:moveTo>
                      <a:pt x="3278886" y="45720"/>
                    </a:moveTo>
                    <a:cubicBezTo>
                      <a:pt x="3278886" y="22860"/>
                      <a:pt x="3294126" y="7620"/>
                      <a:pt x="3316986" y="0"/>
                    </a:cubicBezTo>
                    <a:cubicBezTo>
                      <a:pt x="3339846" y="0"/>
                      <a:pt x="3355086" y="22860"/>
                      <a:pt x="3355086" y="38100"/>
                    </a:cubicBezTo>
                    <a:cubicBezTo>
                      <a:pt x="3355086" y="60960"/>
                      <a:pt x="3339846" y="76200"/>
                      <a:pt x="3316986" y="76200"/>
                    </a:cubicBezTo>
                    <a:cubicBezTo>
                      <a:pt x="3294126" y="76200"/>
                      <a:pt x="3278886" y="60960"/>
                      <a:pt x="3278886" y="45720"/>
                    </a:cubicBezTo>
                    <a:close/>
                  </a:path>
                </a:pathLst>
              </a:custGeom>
              <a:solidFill>
                <a:srgbClr val="BFBFB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5402748" y="4508791"/>
              <a:ext cx="487903" cy="496216"/>
              <a:chOff x="0" y="0"/>
              <a:chExt cx="549360" cy="55872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38100" y="38100"/>
                <a:ext cx="473075" cy="482473"/>
              </a:xfrm>
              <a:custGeom>
                <a:avLst/>
                <a:gdLst/>
                <a:ahLst/>
                <a:cxnLst/>
                <a:rect r="r" b="b" t="t" l="l"/>
                <a:pathLst>
                  <a:path h="482473" w="473075">
                    <a:moveTo>
                      <a:pt x="0" y="241300"/>
                    </a:moveTo>
                    <a:cubicBezTo>
                      <a:pt x="0" y="108077"/>
                      <a:pt x="105918" y="0"/>
                      <a:pt x="236601" y="0"/>
                    </a:cubicBezTo>
                    <a:cubicBezTo>
                      <a:pt x="367284" y="0"/>
                      <a:pt x="473075" y="108077"/>
                      <a:pt x="473075" y="241300"/>
                    </a:cubicBezTo>
                    <a:cubicBezTo>
                      <a:pt x="473075" y="374523"/>
                      <a:pt x="367157" y="482473"/>
                      <a:pt x="236601" y="482473"/>
                    </a:cubicBezTo>
                    <a:cubicBezTo>
                      <a:pt x="106045" y="482473"/>
                      <a:pt x="0" y="374523"/>
                      <a:pt x="0" y="2413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549402" cy="558800"/>
              </a:xfrm>
              <a:custGeom>
                <a:avLst/>
                <a:gdLst/>
                <a:ahLst/>
                <a:cxnLst/>
                <a:rect r="r" b="b" t="t" l="l"/>
                <a:pathLst>
                  <a:path h="558800" w="549402">
                    <a:moveTo>
                      <a:pt x="0" y="279400"/>
                    </a:moveTo>
                    <a:cubicBezTo>
                      <a:pt x="0" y="125730"/>
                      <a:pt x="122301" y="0"/>
                      <a:pt x="274701" y="0"/>
                    </a:cubicBezTo>
                    <a:lnTo>
                      <a:pt x="274701" y="38100"/>
                    </a:lnTo>
                    <a:lnTo>
                      <a:pt x="274701" y="0"/>
                    </a:lnTo>
                    <a:cubicBezTo>
                      <a:pt x="427101" y="0"/>
                      <a:pt x="549402" y="125730"/>
                      <a:pt x="549402" y="279400"/>
                    </a:cubicBezTo>
                    <a:lnTo>
                      <a:pt x="511302" y="279400"/>
                    </a:lnTo>
                    <a:lnTo>
                      <a:pt x="549402" y="279400"/>
                    </a:lnTo>
                    <a:cubicBezTo>
                      <a:pt x="549402" y="432943"/>
                      <a:pt x="427101" y="558800"/>
                      <a:pt x="274701" y="558800"/>
                    </a:cubicBezTo>
                    <a:lnTo>
                      <a:pt x="274701" y="520700"/>
                    </a:lnTo>
                    <a:lnTo>
                      <a:pt x="274701" y="558800"/>
                    </a:lnTo>
                    <a:cubicBezTo>
                      <a:pt x="122301" y="558673"/>
                      <a:pt x="0" y="432943"/>
                      <a:pt x="0" y="279400"/>
                    </a:cubicBezTo>
                    <a:lnTo>
                      <a:pt x="38100" y="279400"/>
                    </a:lnTo>
                    <a:lnTo>
                      <a:pt x="76200" y="279400"/>
                    </a:lnTo>
                    <a:lnTo>
                      <a:pt x="38100" y="279400"/>
                    </a:lnTo>
                    <a:lnTo>
                      <a:pt x="0" y="279400"/>
                    </a:lnTo>
                    <a:moveTo>
                      <a:pt x="76327" y="279400"/>
                    </a:moveTo>
                    <a:cubicBezTo>
                      <a:pt x="76327" y="300482"/>
                      <a:pt x="59182" y="317500"/>
                      <a:pt x="38227" y="317500"/>
                    </a:cubicBezTo>
                    <a:cubicBezTo>
                      <a:pt x="17272" y="317500"/>
                      <a:pt x="127" y="300355"/>
                      <a:pt x="127" y="279400"/>
                    </a:cubicBezTo>
                    <a:cubicBezTo>
                      <a:pt x="127" y="258445"/>
                      <a:pt x="17272" y="241300"/>
                      <a:pt x="38227" y="241300"/>
                    </a:cubicBezTo>
                    <a:cubicBezTo>
                      <a:pt x="59182" y="241300"/>
                      <a:pt x="76327" y="258445"/>
                      <a:pt x="76327" y="279400"/>
                    </a:cubicBezTo>
                    <a:cubicBezTo>
                      <a:pt x="76327" y="392303"/>
                      <a:pt x="165862" y="482473"/>
                      <a:pt x="274701" y="482473"/>
                    </a:cubicBezTo>
                    <a:cubicBezTo>
                      <a:pt x="383540" y="482473"/>
                      <a:pt x="473075" y="392176"/>
                      <a:pt x="473075" y="279400"/>
                    </a:cubicBezTo>
                    <a:cubicBezTo>
                      <a:pt x="473075" y="166624"/>
                      <a:pt x="383540" y="76327"/>
                      <a:pt x="274701" y="76327"/>
                    </a:cubicBezTo>
                    <a:lnTo>
                      <a:pt x="274701" y="38100"/>
                    </a:lnTo>
                    <a:lnTo>
                      <a:pt x="274701" y="76200"/>
                    </a:lnTo>
                    <a:cubicBezTo>
                      <a:pt x="165862" y="76327"/>
                      <a:pt x="76327" y="166497"/>
                      <a:pt x="76327" y="279400"/>
                    </a:cubicBezTo>
                    <a:close/>
                  </a:path>
                </a:pathLst>
              </a:custGeom>
              <a:solidFill>
                <a:srgbClr val="26464D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5538312" y="4652668"/>
              <a:ext cx="211020" cy="208462"/>
              <a:chOff x="0" y="0"/>
              <a:chExt cx="237600" cy="23472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37490" cy="234696"/>
              </a:xfrm>
              <a:custGeom>
                <a:avLst/>
                <a:gdLst/>
                <a:ahLst/>
                <a:cxnLst/>
                <a:rect r="r" b="b" t="t" l="l"/>
                <a:pathLst>
                  <a:path h="234696" w="237490">
                    <a:moveTo>
                      <a:pt x="0" y="117348"/>
                    </a:moveTo>
                    <a:cubicBezTo>
                      <a:pt x="0" y="52578"/>
                      <a:pt x="53213" y="0"/>
                      <a:pt x="118745" y="0"/>
                    </a:cubicBezTo>
                    <a:cubicBezTo>
                      <a:pt x="184277" y="0"/>
                      <a:pt x="237490" y="52578"/>
                      <a:pt x="237490" y="117348"/>
                    </a:cubicBezTo>
                    <a:cubicBezTo>
                      <a:pt x="237490" y="182118"/>
                      <a:pt x="184277" y="234696"/>
                      <a:pt x="118745" y="234696"/>
                    </a:cubicBezTo>
                    <a:cubicBezTo>
                      <a:pt x="53213" y="234696"/>
                      <a:pt x="0" y="182118"/>
                      <a:pt x="0" y="117348"/>
                    </a:cubicBezTo>
                    <a:close/>
                  </a:path>
                </a:pathLst>
              </a:custGeom>
              <a:solidFill>
                <a:srgbClr val="26464D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177768" y="4508791"/>
              <a:ext cx="487903" cy="496216"/>
              <a:chOff x="0" y="0"/>
              <a:chExt cx="549360" cy="55872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38100" y="38100"/>
                <a:ext cx="473075" cy="482473"/>
              </a:xfrm>
              <a:custGeom>
                <a:avLst/>
                <a:gdLst/>
                <a:ahLst/>
                <a:cxnLst/>
                <a:rect r="r" b="b" t="t" l="l"/>
                <a:pathLst>
                  <a:path h="482473" w="473075">
                    <a:moveTo>
                      <a:pt x="0" y="241300"/>
                    </a:moveTo>
                    <a:cubicBezTo>
                      <a:pt x="0" y="108077"/>
                      <a:pt x="105918" y="0"/>
                      <a:pt x="236601" y="0"/>
                    </a:cubicBezTo>
                    <a:cubicBezTo>
                      <a:pt x="367284" y="0"/>
                      <a:pt x="473075" y="108077"/>
                      <a:pt x="473075" y="241300"/>
                    </a:cubicBezTo>
                    <a:cubicBezTo>
                      <a:pt x="473075" y="374523"/>
                      <a:pt x="367157" y="482473"/>
                      <a:pt x="236601" y="482473"/>
                    </a:cubicBezTo>
                    <a:cubicBezTo>
                      <a:pt x="106045" y="482473"/>
                      <a:pt x="0" y="374523"/>
                      <a:pt x="0" y="2413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49402" cy="558800"/>
              </a:xfrm>
              <a:custGeom>
                <a:avLst/>
                <a:gdLst/>
                <a:ahLst/>
                <a:cxnLst/>
                <a:rect r="r" b="b" t="t" l="l"/>
                <a:pathLst>
                  <a:path h="558800" w="549402">
                    <a:moveTo>
                      <a:pt x="0" y="279400"/>
                    </a:moveTo>
                    <a:cubicBezTo>
                      <a:pt x="0" y="125730"/>
                      <a:pt x="122301" y="0"/>
                      <a:pt x="274701" y="0"/>
                    </a:cubicBezTo>
                    <a:lnTo>
                      <a:pt x="274701" y="38100"/>
                    </a:lnTo>
                    <a:lnTo>
                      <a:pt x="274701" y="0"/>
                    </a:lnTo>
                    <a:cubicBezTo>
                      <a:pt x="427101" y="0"/>
                      <a:pt x="549402" y="125730"/>
                      <a:pt x="549402" y="279400"/>
                    </a:cubicBezTo>
                    <a:lnTo>
                      <a:pt x="511302" y="279400"/>
                    </a:lnTo>
                    <a:lnTo>
                      <a:pt x="549402" y="279400"/>
                    </a:lnTo>
                    <a:cubicBezTo>
                      <a:pt x="549402" y="432943"/>
                      <a:pt x="427101" y="558800"/>
                      <a:pt x="274701" y="558800"/>
                    </a:cubicBezTo>
                    <a:lnTo>
                      <a:pt x="274701" y="520700"/>
                    </a:lnTo>
                    <a:lnTo>
                      <a:pt x="274701" y="558800"/>
                    </a:lnTo>
                    <a:cubicBezTo>
                      <a:pt x="122301" y="558673"/>
                      <a:pt x="0" y="432943"/>
                      <a:pt x="0" y="279400"/>
                    </a:cubicBezTo>
                    <a:lnTo>
                      <a:pt x="38100" y="279400"/>
                    </a:lnTo>
                    <a:lnTo>
                      <a:pt x="76200" y="279400"/>
                    </a:lnTo>
                    <a:lnTo>
                      <a:pt x="38100" y="279400"/>
                    </a:lnTo>
                    <a:lnTo>
                      <a:pt x="0" y="279400"/>
                    </a:lnTo>
                    <a:moveTo>
                      <a:pt x="76327" y="279400"/>
                    </a:moveTo>
                    <a:cubicBezTo>
                      <a:pt x="76327" y="300482"/>
                      <a:pt x="59182" y="317500"/>
                      <a:pt x="38227" y="317500"/>
                    </a:cubicBezTo>
                    <a:cubicBezTo>
                      <a:pt x="17272" y="317500"/>
                      <a:pt x="127" y="300355"/>
                      <a:pt x="127" y="279400"/>
                    </a:cubicBezTo>
                    <a:cubicBezTo>
                      <a:pt x="127" y="258445"/>
                      <a:pt x="17272" y="241300"/>
                      <a:pt x="38227" y="241300"/>
                    </a:cubicBezTo>
                    <a:cubicBezTo>
                      <a:pt x="59182" y="241300"/>
                      <a:pt x="76327" y="258445"/>
                      <a:pt x="76327" y="279400"/>
                    </a:cubicBezTo>
                    <a:cubicBezTo>
                      <a:pt x="76327" y="392303"/>
                      <a:pt x="165862" y="482473"/>
                      <a:pt x="274701" y="482473"/>
                    </a:cubicBezTo>
                    <a:cubicBezTo>
                      <a:pt x="383540" y="482473"/>
                      <a:pt x="473075" y="392176"/>
                      <a:pt x="473075" y="279400"/>
                    </a:cubicBezTo>
                    <a:cubicBezTo>
                      <a:pt x="473075" y="166624"/>
                      <a:pt x="383540" y="76327"/>
                      <a:pt x="274701" y="76327"/>
                    </a:cubicBezTo>
                    <a:lnTo>
                      <a:pt x="274701" y="38100"/>
                    </a:lnTo>
                    <a:lnTo>
                      <a:pt x="274701" y="76200"/>
                    </a:lnTo>
                    <a:cubicBezTo>
                      <a:pt x="165862" y="76327"/>
                      <a:pt x="76327" y="166497"/>
                      <a:pt x="76327" y="279400"/>
                    </a:cubicBezTo>
                    <a:close/>
                  </a:path>
                </a:pathLst>
              </a:custGeom>
              <a:solidFill>
                <a:srgbClr val="26464D"/>
              </a:solidFill>
            </p:spPr>
          </p:sp>
        </p:grpSp>
        <p:grpSp>
          <p:nvGrpSpPr>
            <p:cNvPr name="Group 15" id="15"/>
            <p:cNvGrpSpPr/>
            <p:nvPr/>
          </p:nvGrpSpPr>
          <p:grpSpPr>
            <a:xfrm rot="0">
              <a:off x="318448" y="4652668"/>
              <a:ext cx="211659" cy="208462"/>
              <a:chOff x="0" y="0"/>
              <a:chExt cx="238320" cy="23472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238252" cy="234696"/>
              </a:xfrm>
              <a:custGeom>
                <a:avLst/>
                <a:gdLst/>
                <a:ahLst/>
                <a:cxnLst/>
                <a:rect r="r" b="b" t="t" l="l"/>
                <a:pathLst>
                  <a:path h="234696" w="238252">
                    <a:moveTo>
                      <a:pt x="0" y="117348"/>
                    </a:moveTo>
                    <a:cubicBezTo>
                      <a:pt x="0" y="52578"/>
                      <a:pt x="53340" y="0"/>
                      <a:pt x="119126" y="0"/>
                    </a:cubicBezTo>
                    <a:cubicBezTo>
                      <a:pt x="184912" y="0"/>
                      <a:pt x="238252" y="52578"/>
                      <a:pt x="238252" y="117348"/>
                    </a:cubicBezTo>
                    <a:cubicBezTo>
                      <a:pt x="238252" y="182118"/>
                      <a:pt x="184912" y="234696"/>
                      <a:pt x="119126" y="234696"/>
                    </a:cubicBezTo>
                    <a:cubicBezTo>
                      <a:pt x="53340" y="234696"/>
                      <a:pt x="0" y="182118"/>
                      <a:pt x="0" y="117348"/>
                    </a:cubicBezTo>
                    <a:close/>
                  </a:path>
                </a:pathLst>
              </a:custGeom>
              <a:solidFill>
                <a:srgbClr val="26464D"/>
              </a:solidFill>
            </p:spPr>
          </p:sp>
        </p:grpSp>
        <p:grpSp>
          <p:nvGrpSpPr>
            <p:cNvPr name="Group 17" id="17"/>
            <p:cNvGrpSpPr/>
            <p:nvPr/>
          </p:nvGrpSpPr>
          <p:grpSpPr>
            <a:xfrm rot="0">
              <a:off x="177768" y="1562186"/>
              <a:ext cx="487903" cy="496216"/>
              <a:chOff x="0" y="0"/>
              <a:chExt cx="549360" cy="55872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38100" y="38100"/>
                <a:ext cx="473075" cy="482473"/>
              </a:xfrm>
              <a:custGeom>
                <a:avLst/>
                <a:gdLst/>
                <a:ahLst/>
                <a:cxnLst/>
                <a:rect r="r" b="b" t="t" l="l"/>
                <a:pathLst>
                  <a:path h="482473" w="473075">
                    <a:moveTo>
                      <a:pt x="0" y="241300"/>
                    </a:moveTo>
                    <a:cubicBezTo>
                      <a:pt x="0" y="108077"/>
                      <a:pt x="105918" y="0"/>
                      <a:pt x="236601" y="0"/>
                    </a:cubicBezTo>
                    <a:cubicBezTo>
                      <a:pt x="367284" y="0"/>
                      <a:pt x="473075" y="108077"/>
                      <a:pt x="473075" y="241300"/>
                    </a:cubicBezTo>
                    <a:cubicBezTo>
                      <a:pt x="473075" y="374523"/>
                      <a:pt x="367157" y="482473"/>
                      <a:pt x="236601" y="482473"/>
                    </a:cubicBezTo>
                    <a:cubicBezTo>
                      <a:pt x="106045" y="482473"/>
                      <a:pt x="0" y="374523"/>
                      <a:pt x="0" y="2413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549402" cy="558800"/>
              </a:xfrm>
              <a:custGeom>
                <a:avLst/>
                <a:gdLst/>
                <a:ahLst/>
                <a:cxnLst/>
                <a:rect r="r" b="b" t="t" l="l"/>
                <a:pathLst>
                  <a:path h="558800" w="549402">
                    <a:moveTo>
                      <a:pt x="0" y="279400"/>
                    </a:moveTo>
                    <a:cubicBezTo>
                      <a:pt x="0" y="125730"/>
                      <a:pt x="122301" y="0"/>
                      <a:pt x="274701" y="0"/>
                    </a:cubicBezTo>
                    <a:lnTo>
                      <a:pt x="274701" y="38100"/>
                    </a:lnTo>
                    <a:lnTo>
                      <a:pt x="274701" y="0"/>
                    </a:lnTo>
                    <a:cubicBezTo>
                      <a:pt x="427101" y="0"/>
                      <a:pt x="549402" y="125730"/>
                      <a:pt x="549402" y="279400"/>
                    </a:cubicBezTo>
                    <a:lnTo>
                      <a:pt x="511302" y="279400"/>
                    </a:lnTo>
                    <a:lnTo>
                      <a:pt x="549402" y="279400"/>
                    </a:lnTo>
                    <a:cubicBezTo>
                      <a:pt x="549402" y="432943"/>
                      <a:pt x="427101" y="558800"/>
                      <a:pt x="274701" y="558800"/>
                    </a:cubicBezTo>
                    <a:lnTo>
                      <a:pt x="274701" y="520700"/>
                    </a:lnTo>
                    <a:lnTo>
                      <a:pt x="274701" y="558800"/>
                    </a:lnTo>
                    <a:cubicBezTo>
                      <a:pt x="122301" y="558673"/>
                      <a:pt x="0" y="432943"/>
                      <a:pt x="0" y="279400"/>
                    </a:cubicBezTo>
                    <a:lnTo>
                      <a:pt x="38100" y="279400"/>
                    </a:lnTo>
                    <a:lnTo>
                      <a:pt x="76200" y="279400"/>
                    </a:lnTo>
                    <a:lnTo>
                      <a:pt x="38100" y="279400"/>
                    </a:lnTo>
                    <a:lnTo>
                      <a:pt x="0" y="279400"/>
                    </a:lnTo>
                    <a:moveTo>
                      <a:pt x="76327" y="279400"/>
                    </a:moveTo>
                    <a:cubicBezTo>
                      <a:pt x="76327" y="300482"/>
                      <a:pt x="59182" y="317500"/>
                      <a:pt x="38227" y="317500"/>
                    </a:cubicBezTo>
                    <a:cubicBezTo>
                      <a:pt x="17272" y="317500"/>
                      <a:pt x="127" y="300355"/>
                      <a:pt x="127" y="279400"/>
                    </a:cubicBezTo>
                    <a:cubicBezTo>
                      <a:pt x="127" y="258445"/>
                      <a:pt x="17272" y="241300"/>
                      <a:pt x="38227" y="241300"/>
                    </a:cubicBezTo>
                    <a:cubicBezTo>
                      <a:pt x="59182" y="241300"/>
                      <a:pt x="76327" y="258445"/>
                      <a:pt x="76327" y="279400"/>
                    </a:cubicBezTo>
                    <a:cubicBezTo>
                      <a:pt x="76327" y="392303"/>
                      <a:pt x="165862" y="482473"/>
                      <a:pt x="274701" y="482473"/>
                    </a:cubicBezTo>
                    <a:cubicBezTo>
                      <a:pt x="383540" y="482473"/>
                      <a:pt x="473075" y="392176"/>
                      <a:pt x="473075" y="279400"/>
                    </a:cubicBezTo>
                    <a:cubicBezTo>
                      <a:pt x="473075" y="166624"/>
                      <a:pt x="383540" y="76327"/>
                      <a:pt x="274701" y="76327"/>
                    </a:cubicBezTo>
                    <a:lnTo>
                      <a:pt x="274701" y="38100"/>
                    </a:lnTo>
                    <a:lnTo>
                      <a:pt x="274701" y="76200"/>
                    </a:lnTo>
                    <a:cubicBezTo>
                      <a:pt x="165862" y="76327"/>
                      <a:pt x="76327" y="166497"/>
                      <a:pt x="76327" y="279400"/>
                    </a:cubicBezTo>
                    <a:close/>
                  </a:path>
                </a:pathLst>
              </a:custGeom>
              <a:solidFill>
                <a:srgbClr val="26464D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5402748" y="1562186"/>
              <a:ext cx="487903" cy="496216"/>
              <a:chOff x="0" y="0"/>
              <a:chExt cx="549360" cy="55872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38100" y="38100"/>
                <a:ext cx="473075" cy="482473"/>
              </a:xfrm>
              <a:custGeom>
                <a:avLst/>
                <a:gdLst/>
                <a:ahLst/>
                <a:cxnLst/>
                <a:rect r="r" b="b" t="t" l="l"/>
                <a:pathLst>
                  <a:path h="482473" w="473075">
                    <a:moveTo>
                      <a:pt x="0" y="241300"/>
                    </a:moveTo>
                    <a:cubicBezTo>
                      <a:pt x="0" y="108077"/>
                      <a:pt x="105918" y="0"/>
                      <a:pt x="236601" y="0"/>
                    </a:cubicBezTo>
                    <a:cubicBezTo>
                      <a:pt x="367284" y="0"/>
                      <a:pt x="473075" y="108077"/>
                      <a:pt x="473075" y="241300"/>
                    </a:cubicBezTo>
                    <a:cubicBezTo>
                      <a:pt x="473075" y="374523"/>
                      <a:pt x="367157" y="482473"/>
                      <a:pt x="236601" y="482473"/>
                    </a:cubicBezTo>
                    <a:cubicBezTo>
                      <a:pt x="106045" y="482473"/>
                      <a:pt x="0" y="374523"/>
                      <a:pt x="0" y="2413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549402" cy="558800"/>
              </a:xfrm>
              <a:custGeom>
                <a:avLst/>
                <a:gdLst/>
                <a:ahLst/>
                <a:cxnLst/>
                <a:rect r="r" b="b" t="t" l="l"/>
                <a:pathLst>
                  <a:path h="558800" w="549402">
                    <a:moveTo>
                      <a:pt x="0" y="279400"/>
                    </a:moveTo>
                    <a:cubicBezTo>
                      <a:pt x="0" y="125730"/>
                      <a:pt x="122301" y="0"/>
                      <a:pt x="274701" y="0"/>
                    </a:cubicBezTo>
                    <a:lnTo>
                      <a:pt x="274701" y="38100"/>
                    </a:lnTo>
                    <a:lnTo>
                      <a:pt x="274701" y="0"/>
                    </a:lnTo>
                    <a:cubicBezTo>
                      <a:pt x="427101" y="0"/>
                      <a:pt x="549402" y="125730"/>
                      <a:pt x="549402" y="279400"/>
                    </a:cubicBezTo>
                    <a:lnTo>
                      <a:pt x="511302" y="279400"/>
                    </a:lnTo>
                    <a:lnTo>
                      <a:pt x="549402" y="279400"/>
                    </a:lnTo>
                    <a:cubicBezTo>
                      <a:pt x="549402" y="432943"/>
                      <a:pt x="427101" y="558800"/>
                      <a:pt x="274701" y="558800"/>
                    </a:cubicBezTo>
                    <a:lnTo>
                      <a:pt x="274701" y="520700"/>
                    </a:lnTo>
                    <a:lnTo>
                      <a:pt x="274701" y="558800"/>
                    </a:lnTo>
                    <a:cubicBezTo>
                      <a:pt x="122301" y="558673"/>
                      <a:pt x="0" y="432943"/>
                      <a:pt x="0" y="279400"/>
                    </a:cubicBezTo>
                    <a:lnTo>
                      <a:pt x="38100" y="279400"/>
                    </a:lnTo>
                    <a:lnTo>
                      <a:pt x="76200" y="279400"/>
                    </a:lnTo>
                    <a:lnTo>
                      <a:pt x="38100" y="279400"/>
                    </a:lnTo>
                    <a:lnTo>
                      <a:pt x="0" y="279400"/>
                    </a:lnTo>
                    <a:moveTo>
                      <a:pt x="76327" y="279400"/>
                    </a:moveTo>
                    <a:cubicBezTo>
                      <a:pt x="76327" y="300482"/>
                      <a:pt x="59182" y="317500"/>
                      <a:pt x="38227" y="317500"/>
                    </a:cubicBezTo>
                    <a:cubicBezTo>
                      <a:pt x="17272" y="317500"/>
                      <a:pt x="127" y="300355"/>
                      <a:pt x="127" y="279400"/>
                    </a:cubicBezTo>
                    <a:cubicBezTo>
                      <a:pt x="127" y="258445"/>
                      <a:pt x="17272" y="241300"/>
                      <a:pt x="38227" y="241300"/>
                    </a:cubicBezTo>
                    <a:cubicBezTo>
                      <a:pt x="59182" y="241300"/>
                      <a:pt x="76327" y="258445"/>
                      <a:pt x="76327" y="279400"/>
                    </a:cubicBezTo>
                    <a:cubicBezTo>
                      <a:pt x="76327" y="392303"/>
                      <a:pt x="165862" y="482473"/>
                      <a:pt x="274701" y="482473"/>
                    </a:cubicBezTo>
                    <a:cubicBezTo>
                      <a:pt x="383540" y="482473"/>
                      <a:pt x="473075" y="392176"/>
                      <a:pt x="473075" y="279400"/>
                    </a:cubicBezTo>
                    <a:cubicBezTo>
                      <a:pt x="473075" y="166624"/>
                      <a:pt x="383540" y="76327"/>
                      <a:pt x="274701" y="76327"/>
                    </a:cubicBezTo>
                    <a:lnTo>
                      <a:pt x="274701" y="38100"/>
                    </a:lnTo>
                    <a:lnTo>
                      <a:pt x="274701" y="76200"/>
                    </a:lnTo>
                    <a:cubicBezTo>
                      <a:pt x="165862" y="76327"/>
                      <a:pt x="76327" y="166497"/>
                      <a:pt x="76327" y="279400"/>
                    </a:cubicBezTo>
                    <a:close/>
                  </a:path>
                </a:pathLst>
              </a:custGeom>
              <a:solidFill>
                <a:srgbClr val="26464D"/>
              </a:solidFill>
            </p:spPr>
          </p:sp>
        </p:grpSp>
        <p:grpSp>
          <p:nvGrpSpPr>
            <p:cNvPr name="Group 23" id="23"/>
            <p:cNvGrpSpPr/>
            <p:nvPr/>
          </p:nvGrpSpPr>
          <p:grpSpPr>
            <a:xfrm rot="0">
              <a:off x="5541190" y="1706064"/>
              <a:ext cx="211020" cy="208462"/>
              <a:chOff x="0" y="0"/>
              <a:chExt cx="237600" cy="23472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237490" cy="234696"/>
              </a:xfrm>
              <a:custGeom>
                <a:avLst/>
                <a:gdLst/>
                <a:ahLst/>
                <a:cxnLst/>
                <a:rect r="r" b="b" t="t" l="l"/>
                <a:pathLst>
                  <a:path h="234696" w="237490">
                    <a:moveTo>
                      <a:pt x="0" y="117348"/>
                    </a:moveTo>
                    <a:cubicBezTo>
                      <a:pt x="0" y="52578"/>
                      <a:pt x="53213" y="0"/>
                      <a:pt x="118745" y="0"/>
                    </a:cubicBezTo>
                    <a:cubicBezTo>
                      <a:pt x="184277" y="0"/>
                      <a:pt x="237490" y="52578"/>
                      <a:pt x="237490" y="117348"/>
                    </a:cubicBezTo>
                    <a:cubicBezTo>
                      <a:pt x="237490" y="182118"/>
                      <a:pt x="184277" y="234696"/>
                      <a:pt x="118745" y="234696"/>
                    </a:cubicBezTo>
                    <a:cubicBezTo>
                      <a:pt x="53213" y="234696"/>
                      <a:pt x="0" y="182118"/>
                      <a:pt x="0" y="117348"/>
                    </a:cubicBezTo>
                    <a:close/>
                  </a:path>
                </a:pathLst>
              </a:custGeom>
              <a:solidFill>
                <a:srgbClr val="26464D"/>
              </a:solidFill>
            </p:spPr>
          </p:sp>
        </p:grpSp>
        <p:grpSp>
          <p:nvGrpSpPr>
            <p:cNvPr name="Group 25" id="25"/>
            <p:cNvGrpSpPr/>
            <p:nvPr/>
          </p:nvGrpSpPr>
          <p:grpSpPr>
            <a:xfrm rot="0">
              <a:off x="319088" y="1706064"/>
              <a:ext cx="211020" cy="208462"/>
              <a:chOff x="0" y="0"/>
              <a:chExt cx="237600" cy="23472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237490" cy="234696"/>
              </a:xfrm>
              <a:custGeom>
                <a:avLst/>
                <a:gdLst/>
                <a:ahLst/>
                <a:cxnLst/>
                <a:rect r="r" b="b" t="t" l="l"/>
                <a:pathLst>
                  <a:path h="234696" w="237490">
                    <a:moveTo>
                      <a:pt x="0" y="117348"/>
                    </a:moveTo>
                    <a:cubicBezTo>
                      <a:pt x="0" y="52578"/>
                      <a:pt x="53213" y="0"/>
                      <a:pt x="118745" y="0"/>
                    </a:cubicBezTo>
                    <a:cubicBezTo>
                      <a:pt x="184277" y="0"/>
                      <a:pt x="237490" y="52578"/>
                      <a:pt x="237490" y="117348"/>
                    </a:cubicBezTo>
                    <a:cubicBezTo>
                      <a:pt x="237490" y="182118"/>
                      <a:pt x="184277" y="234696"/>
                      <a:pt x="118745" y="234696"/>
                    </a:cubicBezTo>
                    <a:cubicBezTo>
                      <a:pt x="53213" y="234696"/>
                      <a:pt x="0" y="182118"/>
                      <a:pt x="0" y="117348"/>
                    </a:cubicBezTo>
                    <a:close/>
                  </a:path>
                </a:pathLst>
              </a:custGeom>
              <a:solidFill>
                <a:srgbClr val="26464D"/>
              </a:solidFill>
            </p:spPr>
          </p:sp>
        </p:grpSp>
        <p:grpSp>
          <p:nvGrpSpPr>
            <p:cNvPr name="Group 27" id="27"/>
            <p:cNvGrpSpPr/>
            <p:nvPr/>
          </p:nvGrpSpPr>
          <p:grpSpPr>
            <a:xfrm rot="0">
              <a:off x="863485" y="1112872"/>
              <a:ext cx="4341450" cy="4341450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0" cap="sq">
                <a:solidFill>
                  <a:srgbClr val="26464D"/>
                </a:solidFill>
                <a:prstDash val="solid"/>
                <a:miter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36659" lIns="36659" bIns="36659" rIns="36659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30" id="30"/>
            <p:cNvSpPr/>
            <p:nvPr/>
          </p:nvSpPr>
          <p:spPr>
            <a:xfrm flipH="false" flipV="false" rot="0">
              <a:off x="2151347" y="2994860"/>
              <a:ext cx="1765726" cy="688633"/>
            </a:xfrm>
            <a:custGeom>
              <a:avLst/>
              <a:gdLst/>
              <a:ahLst/>
              <a:cxnLst/>
              <a:rect r="r" b="b" t="t" l="l"/>
              <a:pathLst>
                <a:path h="688633" w="1765726">
                  <a:moveTo>
                    <a:pt x="0" y="0"/>
                  </a:moveTo>
                  <a:lnTo>
                    <a:pt x="1765726" y="0"/>
                  </a:lnTo>
                  <a:lnTo>
                    <a:pt x="1765726" y="688633"/>
                  </a:lnTo>
                  <a:lnTo>
                    <a:pt x="0" y="6886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31" id="31"/>
            <p:cNvGrpSpPr/>
            <p:nvPr/>
          </p:nvGrpSpPr>
          <p:grpSpPr>
            <a:xfrm rot="0">
              <a:off x="2790258" y="0"/>
              <a:ext cx="487903" cy="496216"/>
              <a:chOff x="0" y="0"/>
              <a:chExt cx="549360" cy="55872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38100" y="38100"/>
                <a:ext cx="473075" cy="482473"/>
              </a:xfrm>
              <a:custGeom>
                <a:avLst/>
                <a:gdLst/>
                <a:ahLst/>
                <a:cxnLst/>
                <a:rect r="r" b="b" t="t" l="l"/>
                <a:pathLst>
                  <a:path h="482473" w="473075">
                    <a:moveTo>
                      <a:pt x="0" y="241300"/>
                    </a:moveTo>
                    <a:cubicBezTo>
                      <a:pt x="0" y="108077"/>
                      <a:pt x="105918" y="0"/>
                      <a:pt x="236601" y="0"/>
                    </a:cubicBezTo>
                    <a:cubicBezTo>
                      <a:pt x="367284" y="0"/>
                      <a:pt x="473075" y="108077"/>
                      <a:pt x="473075" y="241300"/>
                    </a:cubicBezTo>
                    <a:cubicBezTo>
                      <a:pt x="473075" y="374523"/>
                      <a:pt x="367157" y="482473"/>
                      <a:pt x="236601" y="482473"/>
                    </a:cubicBezTo>
                    <a:cubicBezTo>
                      <a:pt x="106045" y="482473"/>
                      <a:pt x="0" y="374523"/>
                      <a:pt x="0" y="2413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549402" cy="558800"/>
              </a:xfrm>
              <a:custGeom>
                <a:avLst/>
                <a:gdLst/>
                <a:ahLst/>
                <a:cxnLst/>
                <a:rect r="r" b="b" t="t" l="l"/>
                <a:pathLst>
                  <a:path h="558800" w="549402">
                    <a:moveTo>
                      <a:pt x="0" y="279400"/>
                    </a:moveTo>
                    <a:cubicBezTo>
                      <a:pt x="0" y="125730"/>
                      <a:pt x="122301" y="0"/>
                      <a:pt x="274701" y="0"/>
                    </a:cubicBezTo>
                    <a:lnTo>
                      <a:pt x="274701" y="38100"/>
                    </a:lnTo>
                    <a:lnTo>
                      <a:pt x="274701" y="0"/>
                    </a:lnTo>
                    <a:cubicBezTo>
                      <a:pt x="427101" y="0"/>
                      <a:pt x="549402" y="125730"/>
                      <a:pt x="549402" y="279400"/>
                    </a:cubicBezTo>
                    <a:lnTo>
                      <a:pt x="511302" y="279400"/>
                    </a:lnTo>
                    <a:lnTo>
                      <a:pt x="549402" y="279400"/>
                    </a:lnTo>
                    <a:cubicBezTo>
                      <a:pt x="549402" y="432943"/>
                      <a:pt x="427101" y="558800"/>
                      <a:pt x="274701" y="558800"/>
                    </a:cubicBezTo>
                    <a:lnTo>
                      <a:pt x="274701" y="520700"/>
                    </a:lnTo>
                    <a:lnTo>
                      <a:pt x="274701" y="558800"/>
                    </a:lnTo>
                    <a:cubicBezTo>
                      <a:pt x="122301" y="558673"/>
                      <a:pt x="0" y="432943"/>
                      <a:pt x="0" y="279400"/>
                    </a:cubicBezTo>
                    <a:lnTo>
                      <a:pt x="38100" y="279400"/>
                    </a:lnTo>
                    <a:lnTo>
                      <a:pt x="76200" y="279400"/>
                    </a:lnTo>
                    <a:lnTo>
                      <a:pt x="38100" y="279400"/>
                    </a:lnTo>
                    <a:lnTo>
                      <a:pt x="0" y="279400"/>
                    </a:lnTo>
                    <a:moveTo>
                      <a:pt x="76327" y="279400"/>
                    </a:moveTo>
                    <a:cubicBezTo>
                      <a:pt x="76327" y="300482"/>
                      <a:pt x="59182" y="317500"/>
                      <a:pt x="38227" y="317500"/>
                    </a:cubicBezTo>
                    <a:cubicBezTo>
                      <a:pt x="17272" y="317500"/>
                      <a:pt x="127" y="300355"/>
                      <a:pt x="127" y="279400"/>
                    </a:cubicBezTo>
                    <a:cubicBezTo>
                      <a:pt x="127" y="258445"/>
                      <a:pt x="17272" y="241300"/>
                      <a:pt x="38227" y="241300"/>
                    </a:cubicBezTo>
                    <a:cubicBezTo>
                      <a:pt x="59182" y="241300"/>
                      <a:pt x="76327" y="258445"/>
                      <a:pt x="76327" y="279400"/>
                    </a:cubicBezTo>
                    <a:cubicBezTo>
                      <a:pt x="76327" y="392303"/>
                      <a:pt x="165862" y="482473"/>
                      <a:pt x="274701" y="482473"/>
                    </a:cubicBezTo>
                    <a:cubicBezTo>
                      <a:pt x="383540" y="482473"/>
                      <a:pt x="473075" y="392176"/>
                      <a:pt x="473075" y="279400"/>
                    </a:cubicBezTo>
                    <a:cubicBezTo>
                      <a:pt x="473075" y="166624"/>
                      <a:pt x="383540" y="76327"/>
                      <a:pt x="274701" y="76327"/>
                    </a:cubicBezTo>
                    <a:lnTo>
                      <a:pt x="274701" y="38100"/>
                    </a:lnTo>
                    <a:lnTo>
                      <a:pt x="274701" y="76200"/>
                    </a:lnTo>
                    <a:cubicBezTo>
                      <a:pt x="165862" y="76327"/>
                      <a:pt x="76327" y="166497"/>
                      <a:pt x="76327" y="279400"/>
                    </a:cubicBezTo>
                    <a:close/>
                  </a:path>
                </a:pathLst>
              </a:custGeom>
              <a:solidFill>
                <a:srgbClr val="26464D"/>
              </a:solidFill>
            </p:spPr>
          </p:sp>
        </p:grpSp>
        <p:grpSp>
          <p:nvGrpSpPr>
            <p:cNvPr name="Group 34" id="34"/>
            <p:cNvGrpSpPr/>
            <p:nvPr/>
          </p:nvGrpSpPr>
          <p:grpSpPr>
            <a:xfrm rot="0">
              <a:off x="2928700" y="143877"/>
              <a:ext cx="211020" cy="208462"/>
              <a:chOff x="0" y="0"/>
              <a:chExt cx="237600" cy="23472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237490" cy="234696"/>
              </a:xfrm>
              <a:custGeom>
                <a:avLst/>
                <a:gdLst/>
                <a:ahLst/>
                <a:cxnLst/>
                <a:rect r="r" b="b" t="t" l="l"/>
                <a:pathLst>
                  <a:path h="234696" w="237490">
                    <a:moveTo>
                      <a:pt x="0" y="117348"/>
                    </a:moveTo>
                    <a:cubicBezTo>
                      <a:pt x="0" y="52578"/>
                      <a:pt x="53213" y="0"/>
                      <a:pt x="118745" y="0"/>
                    </a:cubicBezTo>
                    <a:cubicBezTo>
                      <a:pt x="184277" y="0"/>
                      <a:pt x="237490" y="52578"/>
                      <a:pt x="237490" y="117348"/>
                    </a:cubicBezTo>
                    <a:cubicBezTo>
                      <a:pt x="237490" y="182118"/>
                      <a:pt x="184277" y="234696"/>
                      <a:pt x="118745" y="234696"/>
                    </a:cubicBezTo>
                    <a:cubicBezTo>
                      <a:pt x="53213" y="234696"/>
                      <a:pt x="0" y="182118"/>
                      <a:pt x="0" y="117348"/>
                    </a:cubicBezTo>
                    <a:close/>
                  </a:path>
                </a:pathLst>
              </a:custGeom>
              <a:solidFill>
                <a:srgbClr val="26464D"/>
              </a:solidFill>
            </p:spPr>
          </p:sp>
        </p:grpSp>
        <p:grpSp>
          <p:nvGrpSpPr>
            <p:cNvPr name="Group 36" id="36"/>
            <p:cNvGrpSpPr/>
            <p:nvPr/>
          </p:nvGrpSpPr>
          <p:grpSpPr>
            <a:xfrm rot="0">
              <a:off x="2790258" y="6020453"/>
              <a:ext cx="487903" cy="496216"/>
              <a:chOff x="0" y="0"/>
              <a:chExt cx="549360" cy="55872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38100" y="38100"/>
                <a:ext cx="473075" cy="482473"/>
              </a:xfrm>
              <a:custGeom>
                <a:avLst/>
                <a:gdLst/>
                <a:ahLst/>
                <a:cxnLst/>
                <a:rect r="r" b="b" t="t" l="l"/>
                <a:pathLst>
                  <a:path h="482473" w="473075">
                    <a:moveTo>
                      <a:pt x="0" y="241300"/>
                    </a:moveTo>
                    <a:cubicBezTo>
                      <a:pt x="0" y="108077"/>
                      <a:pt x="105918" y="0"/>
                      <a:pt x="236601" y="0"/>
                    </a:cubicBezTo>
                    <a:cubicBezTo>
                      <a:pt x="367284" y="0"/>
                      <a:pt x="473075" y="108077"/>
                      <a:pt x="473075" y="241300"/>
                    </a:cubicBezTo>
                    <a:cubicBezTo>
                      <a:pt x="473075" y="374523"/>
                      <a:pt x="367157" y="482473"/>
                      <a:pt x="236601" y="482473"/>
                    </a:cubicBezTo>
                    <a:cubicBezTo>
                      <a:pt x="106045" y="482473"/>
                      <a:pt x="0" y="374523"/>
                      <a:pt x="0" y="2413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549402" cy="558800"/>
              </a:xfrm>
              <a:custGeom>
                <a:avLst/>
                <a:gdLst/>
                <a:ahLst/>
                <a:cxnLst/>
                <a:rect r="r" b="b" t="t" l="l"/>
                <a:pathLst>
                  <a:path h="558800" w="549402">
                    <a:moveTo>
                      <a:pt x="0" y="279400"/>
                    </a:moveTo>
                    <a:cubicBezTo>
                      <a:pt x="0" y="125730"/>
                      <a:pt x="122301" y="0"/>
                      <a:pt x="274701" y="0"/>
                    </a:cubicBezTo>
                    <a:lnTo>
                      <a:pt x="274701" y="38100"/>
                    </a:lnTo>
                    <a:lnTo>
                      <a:pt x="274701" y="0"/>
                    </a:lnTo>
                    <a:cubicBezTo>
                      <a:pt x="427101" y="0"/>
                      <a:pt x="549402" y="125730"/>
                      <a:pt x="549402" y="279400"/>
                    </a:cubicBezTo>
                    <a:lnTo>
                      <a:pt x="511302" y="279400"/>
                    </a:lnTo>
                    <a:lnTo>
                      <a:pt x="549402" y="279400"/>
                    </a:lnTo>
                    <a:cubicBezTo>
                      <a:pt x="549402" y="432943"/>
                      <a:pt x="427101" y="558800"/>
                      <a:pt x="274701" y="558800"/>
                    </a:cubicBezTo>
                    <a:lnTo>
                      <a:pt x="274701" y="520700"/>
                    </a:lnTo>
                    <a:lnTo>
                      <a:pt x="274701" y="558800"/>
                    </a:lnTo>
                    <a:cubicBezTo>
                      <a:pt x="122301" y="558673"/>
                      <a:pt x="0" y="432943"/>
                      <a:pt x="0" y="279400"/>
                    </a:cubicBezTo>
                    <a:lnTo>
                      <a:pt x="38100" y="279400"/>
                    </a:lnTo>
                    <a:lnTo>
                      <a:pt x="76200" y="279400"/>
                    </a:lnTo>
                    <a:lnTo>
                      <a:pt x="38100" y="279400"/>
                    </a:lnTo>
                    <a:lnTo>
                      <a:pt x="0" y="279400"/>
                    </a:lnTo>
                    <a:moveTo>
                      <a:pt x="76327" y="279400"/>
                    </a:moveTo>
                    <a:cubicBezTo>
                      <a:pt x="76327" y="300482"/>
                      <a:pt x="59182" y="317500"/>
                      <a:pt x="38227" y="317500"/>
                    </a:cubicBezTo>
                    <a:cubicBezTo>
                      <a:pt x="17272" y="317500"/>
                      <a:pt x="127" y="300355"/>
                      <a:pt x="127" y="279400"/>
                    </a:cubicBezTo>
                    <a:cubicBezTo>
                      <a:pt x="127" y="258445"/>
                      <a:pt x="17272" y="241300"/>
                      <a:pt x="38227" y="241300"/>
                    </a:cubicBezTo>
                    <a:cubicBezTo>
                      <a:pt x="59182" y="241300"/>
                      <a:pt x="76327" y="258445"/>
                      <a:pt x="76327" y="279400"/>
                    </a:cubicBezTo>
                    <a:cubicBezTo>
                      <a:pt x="76327" y="392303"/>
                      <a:pt x="165862" y="482473"/>
                      <a:pt x="274701" y="482473"/>
                    </a:cubicBezTo>
                    <a:cubicBezTo>
                      <a:pt x="383540" y="482473"/>
                      <a:pt x="473075" y="392176"/>
                      <a:pt x="473075" y="279400"/>
                    </a:cubicBezTo>
                    <a:cubicBezTo>
                      <a:pt x="473075" y="166624"/>
                      <a:pt x="383540" y="76327"/>
                      <a:pt x="274701" y="76327"/>
                    </a:cubicBezTo>
                    <a:lnTo>
                      <a:pt x="274701" y="38100"/>
                    </a:lnTo>
                    <a:lnTo>
                      <a:pt x="274701" y="76200"/>
                    </a:lnTo>
                    <a:cubicBezTo>
                      <a:pt x="165862" y="76327"/>
                      <a:pt x="76327" y="166497"/>
                      <a:pt x="76327" y="279400"/>
                    </a:cubicBezTo>
                    <a:close/>
                  </a:path>
                </a:pathLst>
              </a:custGeom>
              <a:solidFill>
                <a:srgbClr val="26464D"/>
              </a:solidFill>
            </p:spPr>
          </p:sp>
        </p:grpSp>
        <p:grpSp>
          <p:nvGrpSpPr>
            <p:cNvPr name="Group 39" id="39"/>
            <p:cNvGrpSpPr/>
            <p:nvPr/>
          </p:nvGrpSpPr>
          <p:grpSpPr>
            <a:xfrm rot="0">
              <a:off x="2928700" y="6164330"/>
              <a:ext cx="211020" cy="208462"/>
              <a:chOff x="0" y="0"/>
              <a:chExt cx="237600" cy="23472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237490" cy="234696"/>
              </a:xfrm>
              <a:custGeom>
                <a:avLst/>
                <a:gdLst/>
                <a:ahLst/>
                <a:cxnLst/>
                <a:rect r="r" b="b" t="t" l="l"/>
                <a:pathLst>
                  <a:path h="234696" w="237490">
                    <a:moveTo>
                      <a:pt x="0" y="117348"/>
                    </a:moveTo>
                    <a:cubicBezTo>
                      <a:pt x="0" y="52578"/>
                      <a:pt x="53213" y="0"/>
                      <a:pt x="118745" y="0"/>
                    </a:cubicBezTo>
                    <a:cubicBezTo>
                      <a:pt x="184277" y="0"/>
                      <a:pt x="237490" y="52578"/>
                      <a:pt x="237490" y="117348"/>
                    </a:cubicBezTo>
                    <a:cubicBezTo>
                      <a:pt x="237490" y="182118"/>
                      <a:pt x="184277" y="234696"/>
                      <a:pt x="118745" y="234696"/>
                    </a:cubicBezTo>
                    <a:cubicBezTo>
                      <a:pt x="53213" y="234696"/>
                      <a:pt x="0" y="182118"/>
                      <a:pt x="0" y="117348"/>
                    </a:cubicBezTo>
                    <a:close/>
                  </a:path>
                </a:pathLst>
              </a:custGeom>
              <a:solidFill>
                <a:srgbClr val="26464D"/>
              </a:solidFill>
            </p:spPr>
          </p:sp>
        </p:grpSp>
      </p:grpSp>
      <p:sp>
        <p:nvSpPr>
          <p:cNvPr name="AutoShape 41" id="41"/>
          <p:cNvSpPr/>
          <p:nvPr/>
        </p:nvSpPr>
        <p:spPr>
          <a:xfrm flipH="true" flipV="true">
            <a:off x="3234921" y="2414102"/>
            <a:ext cx="2973892" cy="1550396"/>
          </a:xfrm>
          <a:prstGeom prst="line">
            <a:avLst/>
          </a:prstGeom>
          <a:ln cap="flat" w="38100">
            <a:solidFill>
              <a:srgbClr val="26464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2" id="42"/>
          <p:cNvSpPr/>
          <p:nvPr/>
        </p:nvSpPr>
        <p:spPr>
          <a:xfrm flipV="true">
            <a:off x="10131346" y="2449849"/>
            <a:ext cx="2876235" cy="1514648"/>
          </a:xfrm>
          <a:prstGeom prst="line">
            <a:avLst/>
          </a:prstGeom>
          <a:ln cap="flat" w="38100">
            <a:solidFill>
              <a:srgbClr val="26464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3" id="43"/>
          <p:cNvSpPr/>
          <p:nvPr/>
        </p:nvSpPr>
        <p:spPr>
          <a:xfrm flipH="true">
            <a:off x="3226132" y="6158748"/>
            <a:ext cx="2974683" cy="1376189"/>
          </a:xfrm>
          <a:prstGeom prst="line">
            <a:avLst/>
          </a:prstGeom>
          <a:ln cap="flat" w="38100">
            <a:solidFill>
              <a:srgbClr val="26464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4" id="44"/>
          <p:cNvSpPr/>
          <p:nvPr/>
        </p:nvSpPr>
        <p:spPr>
          <a:xfrm>
            <a:off x="10122470" y="6141459"/>
            <a:ext cx="2966072" cy="1773588"/>
          </a:xfrm>
          <a:prstGeom prst="line">
            <a:avLst/>
          </a:prstGeom>
          <a:ln cap="flat" w="38100">
            <a:solidFill>
              <a:srgbClr val="26464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5" id="45"/>
          <p:cNvSpPr/>
          <p:nvPr/>
        </p:nvSpPr>
        <p:spPr>
          <a:xfrm flipV="true">
            <a:off x="8172685" y="2311829"/>
            <a:ext cx="0" cy="477386"/>
          </a:xfrm>
          <a:prstGeom prst="line">
            <a:avLst/>
          </a:prstGeom>
          <a:ln cap="flat" w="38100">
            <a:solidFill>
              <a:srgbClr val="26464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6" id="46"/>
          <p:cNvSpPr/>
          <p:nvPr/>
        </p:nvSpPr>
        <p:spPr>
          <a:xfrm>
            <a:off x="8172685" y="7341387"/>
            <a:ext cx="0" cy="490301"/>
          </a:xfrm>
          <a:prstGeom prst="line">
            <a:avLst/>
          </a:prstGeom>
          <a:ln cap="flat" w="38100">
            <a:solidFill>
              <a:srgbClr val="26464D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7" id="47"/>
          <p:cNvGrpSpPr/>
          <p:nvPr/>
        </p:nvGrpSpPr>
        <p:grpSpPr>
          <a:xfrm rot="0">
            <a:off x="1259850" y="7039898"/>
            <a:ext cx="2351336" cy="2747357"/>
            <a:chOff x="0" y="0"/>
            <a:chExt cx="3135114" cy="3663142"/>
          </a:xfrm>
        </p:grpSpPr>
        <p:grpSp>
          <p:nvGrpSpPr>
            <p:cNvPr name="Group 48" id="48"/>
            <p:cNvGrpSpPr/>
            <p:nvPr/>
          </p:nvGrpSpPr>
          <p:grpSpPr>
            <a:xfrm rot="0">
              <a:off x="289274" y="0"/>
              <a:ext cx="2556565" cy="2549691"/>
              <a:chOff x="0" y="0"/>
              <a:chExt cx="2409840" cy="2403360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2409952" cy="2403348"/>
              </a:xfrm>
              <a:custGeom>
                <a:avLst/>
                <a:gdLst/>
                <a:ahLst/>
                <a:cxnLst/>
                <a:rect r="r" b="b" t="t" l="l"/>
                <a:pathLst>
                  <a:path h="2403348" w="2409952">
                    <a:moveTo>
                      <a:pt x="0" y="1201674"/>
                    </a:moveTo>
                    <a:cubicBezTo>
                      <a:pt x="0" y="537972"/>
                      <a:pt x="539496" y="0"/>
                      <a:pt x="1204976" y="0"/>
                    </a:cubicBezTo>
                    <a:cubicBezTo>
                      <a:pt x="1870456" y="0"/>
                      <a:pt x="2409952" y="537972"/>
                      <a:pt x="2409952" y="1201674"/>
                    </a:cubicBezTo>
                    <a:cubicBezTo>
                      <a:pt x="2409952" y="1865376"/>
                      <a:pt x="1870456" y="2403348"/>
                      <a:pt x="1204976" y="2403348"/>
                    </a:cubicBezTo>
                    <a:cubicBezTo>
                      <a:pt x="539496" y="2403348"/>
                      <a:pt x="0" y="1865376"/>
                      <a:pt x="0" y="1201674"/>
                    </a:cubicBezTo>
                    <a:close/>
                  </a:path>
                </a:pathLst>
              </a:custGeom>
              <a:solidFill>
                <a:srgbClr val="26464D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0" y="2678045"/>
              <a:ext cx="3135114" cy="9850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Codec Pro ExtraBold"/>
                </a:rPr>
                <a:t>Market Research Reports</a:t>
              </a:r>
            </a:p>
          </p:txBody>
        </p:sp>
        <p:sp>
          <p:nvSpPr>
            <p:cNvPr name="Freeform 51" id="51"/>
            <p:cNvSpPr/>
            <p:nvPr/>
          </p:nvSpPr>
          <p:spPr>
            <a:xfrm flipH="false" flipV="false" rot="0">
              <a:off x="853809" y="480270"/>
              <a:ext cx="1427496" cy="1416790"/>
            </a:xfrm>
            <a:custGeom>
              <a:avLst/>
              <a:gdLst/>
              <a:ahLst/>
              <a:cxnLst/>
              <a:rect r="r" b="b" t="t" l="l"/>
              <a:pathLst>
                <a:path h="1416790" w="1427496">
                  <a:moveTo>
                    <a:pt x="0" y="0"/>
                  </a:moveTo>
                  <a:lnTo>
                    <a:pt x="1427496" y="0"/>
                  </a:lnTo>
                  <a:lnTo>
                    <a:pt x="1427496" y="1416790"/>
                  </a:lnTo>
                  <a:lnTo>
                    <a:pt x="0" y="14167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2" id="52"/>
          <p:cNvGrpSpPr/>
          <p:nvPr/>
        </p:nvGrpSpPr>
        <p:grpSpPr>
          <a:xfrm rot="0">
            <a:off x="5763012" y="153551"/>
            <a:ext cx="5185275" cy="2158278"/>
            <a:chOff x="0" y="0"/>
            <a:chExt cx="6913700" cy="2877704"/>
          </a:xfrm>
        </p:grpSpPr>
        <p:grpSp>
          <p:nvGrpSpPr>
            <p:cNvPr name="Group 53" id="53"/>
            <p:cNvGrpSpPr/>
            <p:nvPr/>
          </p:nvGrpSpPr>
          <p:grpSpPr>
            <a:xfrm rot="0">
              <a:off x="2043237" y="0"/>
              <a:ext cx="2339323" cy="2333730"/>
              <a:chOff x="0" y="0"/>
              <a:chExt cx="2409120" cy="2403360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2409190" cy="2403348"/>
              </a:xfrm>
              <a:custGeom>
                <a:avLst/>
                <a:gdLst/>
                <a:ahLst/>
                <a:cxnLst/>
                <a:rect r="r" b="b" t="t" l="l"/>
                <a:pathLst>
                  <a:path h="2403348" w="2409190">
                    <a:moveTo>
                      <a:pt x="0" y="1201674"/>
                    </a:moveTo>
                    <a:cubicBezTo>
                      <a:pt x="0" y="537972"/>
                      <a:pt x="539242" y="0"/>
                      <a:pt x="1204595" y="0"/>
                    </a:cubicBezTo>
                    <a:cubicBezTo>
                      <a:pt x="1869948" y="0"/>
                      <a:pt x="2409190" y="537972"/>
                      <a:pt x="2409190" y="1201674"/>
                    </a:cubicBezTo>
                    <a:cubicBezTo>
                      <a:pt x="2409190" y="1865376"/>
                      <a:pt x="1869948" y="2403348"/>
                      <a:pt x="1204595" y="2403348"/>
                    </a:cubicBezTo>
                    <a:cubicBezTo>
                      <a:pt x="539242" y="2403348"/>
                      <a:pt x="0" y="1865376"/>
                      <a:pt x="0" y="1201674"/>
                    </a:cubicBezTo>
                    <a:close/>
                  </a:path>
                </a:pathLst>
              </a:custGeom>
              <a:solidFill>
                <a:srgbClr val="26464D"/>
              </a:solidFill>
            </p:spPr>
          </p:sp>
        </p:grpSp>
        <p:sp>
          <p:nvSpPr>
            <p:cNvPr name="TextBox 55" id="55"/>
            <p:cNvSpPr txBox="true"/>
            <p:nvPr/>
          </p:nvSpPr>
          <p:spPr>
            <a:xfrm rot="0">
              <a:off x="0" y="2455852"/>
              <a:ext cx="6913700" cy="4218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Codec Pro ExtraBold"/>
                </a:rPr>
                <a:t>Content Curation and Recommendation</a:t>
              </a:r>
            </a:p>
          </p:txBody>
        </p:sp>
        <p:sp>
          <p:nvSpPr>
            <p:cNvPr name="Freeform 56" id="56"/>
            <p:cNvSpPr/>
            <p:nvPr/>
          </p:nvSpPr>
          <p:spPr>
            <a:xfrm flipH="false" flipV="false" rot="0">
              <a:off x="2772420" y="433309"/>
              <a:ext cx="1091977" cy="1299972"/>
            </a:xfrm>
            <a:custGeom>
              <a:avLst/>
              <a:gdLst/>
              <a:ahLst/>
              <a:cxnLst/>
              <a:rect r="r" b="b" t="t" l="l"/>
              <a:pathLst>
                <a:path h="1299972" w="1091977">
                  <a:moveTo>
                    <a:pt x="0" y="0"/>
                  </a:moveTo>
                  <a:lnTo>
                    <a:pt x="1091977" y="0"/>
                  </a:lnTo>
                  <a:lnTo>
                    <a:pt x="1091977" y="1299973"/>
                  </a:lnTo>
                  <a:lnTo>
                    <a:pt x="0" y="1299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7" id="57"/>
          <p:cNvGrpSpPr/>
          <p:nvPr/>
        </p:nvGrpSpPr>
        <p:grpSpPr>
          <a:xfrm rot="0">
            <a:off x="12515268" y="1553933"/>
            <a:ext cx="3079998" cy="2452784"/>
            <a:chOff x="0" y="0"/>
            <a:chExt cx="4106664" cy="3270379"/>
          </a:xfrm>
        </p:grpSpPr>
        <p:grpSp>
          <p:nvGrpSpPr>
            <p:cNvPr name="Group 58" id="58"/>
            <p:cNvGrpSpPr/>
            <p:nvPr/>
          </p:nvGrpSpPr>
          <p:grpSpPr>
            <a:xfrm rot="0">
              <a:off x="632477" y="0"/>
              <a:ext cx="2555219" cy="2549109"/>
              <a:chOff x="0" y="0"/>
              <a:chExt cx="2409120" cy="240336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2409190" cy="2403348"/>
              </a:xfrm>
              <a:custGeom>
                <a:avLst/>
                <a:gdLst/>
                <a:ahLst/>
                <a:cxnLst/>
                <a:rect r="r" b="b" t="t" l="l"/>
                <a:pathLst>
                  <a:path h="2403348" w="2409190">
                    <a:moveTo>
                      <a:pt x="0" y="1201674"/>
                    </a:moveTo>
                    <a:cubicBezTo>
                      <a:pt x="0" y="537972"/>
                      <a:pt x="539242" y="0"/>
                      <a:pt x="1204595" y="0"/>
                    </a:cubicBezTo>
                    <a:cubicBezTo>
                      <a:pt x="1869948" y="0"/>
                      <a:pt x="2409190" y="537972"/>
                      <a:pt x="2409190" y="1201674"/>
                    </a:cubicBezTo>
                    <a:cubicBezTo>
                      <a:pt x="2409190" y="1865376"/>
                      <a:pt x="1869948" y="2403348"/>
                      <a:pt x="1204595" y="2403348"/>
                    </a:cubicBezTo>
                    <a:cubicBezTo>
                      <a:pt x="539242" y="2403348"/>
                      <a:pt x="0" y="1865376"/>
                      <a:pt x="0" y="1201674"/>
                    </a:cubicBezTo>
                    <a:close/>
                  </a:path>
                </a:pathLst>
              </a:custGeom>
              <a:solidFill>
                <a:srgbClr val="26464D"/>
              </a:solidFill>
            </p:spPr>
          </p:sp>
        </p:grpSp>
        <p:sp>
          <p:nvSpPr>
            <p:cNvPr name="TextBox 60" id="60"/>
            <p:cNvSpPr txBox="true"/>
            <p:nvPr/>
          </p:nvSpPr>
          <p:spPr>
            <a:xfrm rot="0">
              <a:off x="0" y="2791589"/>
              <a:ext cx="4106664" cy="4787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2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000000"/>
                  </a:solidFill>
                  <a:latin typeface="Codec Pro ExtraBold"/>
                </a:rPr>
                <a:t>User Friendly Web/App</a:t>
              </a:r>
            </a:p>
          </p:txBody>
        </p:sp>
        <p:sp>
          <p:nvSpPr>
            <p:cNvPr name="Freeform 61" id="61"/>
            <p:cNvSpPr/>
            <p:nvPr/>
          </p:nvSpPr>
          <p:spPr>
            <a:xfrm flipH="false" flipV="false" rot="0">
              <a:off x="1246347" y="634922"/>
              <a:ext cx="1365020" cy="1387728"/>
            </a:xfrm>
            <a:custGeom>
              <a:avLst/>
              <a:gdLst/>
              <a:ahLst/>
              <a:cxnLst/>
              <a:rect r="r" b="b" t="t" l="l"/>
              <a:pathLst>
                <a:path h="1387728" w="1365020">
                  <a:moveTo>
                    <a:pt x="0" y="0"/>
                  </a:moveTo>
                  <a:lnTo>
                    <a:pt x="1365020" y="0"/>
                  </a:lnTo>
                  <a:lnTo>
                    <a:pt x="1365020" y="1387728"/>
                  </a:lnTo>
                  <a:lnTo>
                    <a:pt x="0" y="1387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2" id="62"/>
          <p:cNvGrpSpPr/>
          <p:nvPr/>
        </p:nvGrpSpPr>
        <p:grpSpPr>
          <a:xfrm rot="0">
            <a:off x="906691" y="1493933"/>
            <a:ext cx="3057654" cy="2388748"/>
            <a:chOff x="0" y="0"/>
            <a:chExt cx="4076872" cy="3184998"/>
          </a:xfrm>
        </p:grpSpPr>
        <p:grpSp>
          <p:nvGrpSpPr>
            <p:cNvPr name="Group 63" id="63"/>
            <p:cNvGrpSpPr/>
            <p:nvPr/>
          </p:nvGrpSpPr>
          <p:grpSpPr>
            <a:xfrm rot="0">
              <a:off x="760153" y="0"/>
              <a:ext cx="2328283" cy="2322022"/>
              <a:chOff x="0" y="0"/>
              <a:chExt cx="2409840" cy="24033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2409952" cy="2403348"/>
              </a:xfrm>
              <a:custGeom>
                <a:avLst/>
                <a:gdLst/>
                <a:ahLst/>
                <a:cxnLst/>
                <a:rect r="r" b="b" t="t" l="l"/>
                <a:pathLst>
                  <a:path h="2403348" w="2409952">
                    <a:moveTo>
                      <a:pt x="0" y="1201674"/>
                    </a:moveTo>
                    <a:cubicBezTo>
                      <a:pt x="0" y="537972"/>
                      <a:pt x="539496" y="0"/>
                      <a:pt x="1204976" y="0"/>
                    </a:cubicBezTo>
                    <a:cubicBezTo>
                      <a:pt x="1870456" y="0"/>
                      <a:pt x="2409952" y="537972"/>
                      <a:pt x="2409952" y="1201674"/>
                    </a:cubicBezTo>
                    <a:cubicBezTo>
                      <a:pt x="2409952" y="1865376"/>
                      <a:pt x="1870456" y="2403348"/>
                      <a:pt x="1204976" y="2403348"/>
                    </a:cubicBezTo>
                    <a:cubicBezTo>
                      <a:pt x="539496" y="2403348"/>
                      <a:pt x="0" y="1865376"/>
                      <a:pt x="0" y="1201674"/>
                    </a:cubicBezTo>
                    <a:close/>
                  </a:path>
                </a:pathLst>
              </a:custGeom>
              <a:solidFill>
                <a:srgbClr val="26464D"/>
              </a:solidFill>
            </p:spPr>
          </p:sp>
        </p:grpSp>
        <p:sp>
          <p:nvSpPr>
            <p:cNvPr name="TextBox 65" id="65"/>
            <p:cNvSpPr txBox="true"/>
            <p:nvPr/>
          </p:nvSpPr>
          <p:spPr>
            <a:xfrm rot="0">
              <a:off x="0" y="2356746"/>
              <a:ext cx="4076872" cy="828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Codec Pro ExtraBold"/>
                </a:rPr>
                <a:t>Feedback and Analytics Dashboard</a:t>
              </a:r>
            </a:p>
          </p:txBody>
        </p:sp>
        <p:sp>
          <p:nvSpPr>
            <p:cNvPr name="Freeform 66" id="66"/>
            <p:cNvSpPr/>
            <p:nvPr/>
          </p:nvSpPr>
          <p:spPr>
            <a:xfrm flipH="false" flipV="false" rot="0">
              <a:off x="1399458" y="692891"/>
              <a:ext cx="1049674" cy="1022955"/>
            </a:xfrm>
            <a:custGeom>
              <a:avLst/>
              <a:gdLst/>
              <a:ahLst/>
              <a:cxnLst/>
              <a:rect r="r" b="b" t="t" l="l"/>
              <a:pathLst>
                <a:path h="1022955" w="1049674">
                  <a:moveTo>
                    <a:pt x="0" y="0"/>
                  </a:moveTo>
                  <a:lnTo>
                    <a:pt x="1049674" y="0"/>
                  </a:lnTo>
                  <a:lnTo>
                    <a:pt x="1049674" y="1022955"/>
                  </a:lnTo>
                  <a:lnTo>
                    <a:pt x="0" y="102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7" id="67"/>
          <p:cNvGrpSpPr/>
          <p:nvPr/>
        </p:nvGrpSpPr>
        <p:grpSpPr>
          <a:xfrm rot="0">
            <a:off x="7041405" y="7831688"/>
            <a:ext cx="2224460" cy="2083143"/>
            <a:chOff x="0" y="0"/>
            <a:chExt cx="2965947" cy="2777524"/>
          </a:xfrm>
        </p:grpSpPr>
        <p:grpSp>
          <p:nvGrpSpPr>
            <p:cNvPr name="Group 68" id="68"/>
            <p:cNvGrpSpPr/>
            <p:nvPr/>
          </p:nvGrpSpPr>
          <p:grpSpPr>
            <a:xfrm rot="0">
              <a:off x="338712" y="0"/>
              <a:ext cx="2339323" cy="2333730"/>
              <a:chOff x="0" y="0"/>
              <a:chExt cx="2409120" cy="2403360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2409190" cy="2403348"/>
              </a:xfrm>
              <a:custGeom>
                <a:avLst/>
                <a:gdLst/>
                <a:ahLst/>
                <a:cxnLst/>
                <a:rect r="r" b="b" t="t" l="l"/>
                <a:pathLst>
                  <a:path h="2403348" w="2409190">
                    <a:moveTo>
                      <a:pt x="0" y="1201674"/>
                    </a:moveTo>
                    <a:cubicBezTo>
                      <a:pt x="0" y="537972"/>
                      <a:pt x="539242" y="0"/>
                      <a:pt x="1204595" y="0"/>
                    </a:cubicBezTo>
                    <a:cubicBezTo>
                      <a:pt x="1869948" y="0"/>
                      <a:pt x="2409190" y="537972"/>
                      <a:pt x="2409190" y="1201674"/>
                    </a:cubicBezTo>
                    <a:cubicBezTo>
                      <a:pt x="2409190" y="1865376"/>
                      <a:pt x="1869948" y="2403348"/>
                      <a:pt x="1204595" y="2403348"/>
                    </a:cubicBezTo>
                    <a:cubicBezTo>
                      <a:pt x="539242" y="2403348"/>
                      <a:pt x="0" y="1865376"/>
                      <a:pt x="0" y="1201674"/>
                    </a:cubicBezTo>
                    <a:close/>
                  </a:path>
                </a:pathLst>
              </a:custGeom>
              <a:solidFill>
                <a:srgbClr val="26464D"/>
              </a:solidFill>
            </p:spPr>
          </p:sp>
        </p:grpSp>
        <p:sp>
          <p:nvSpPr>
            <p:cNvPr name="TextBox 70" id="70"/>
            <p:cNvSpPr txBox="true"/>
            <p:nvPr/>
          </p:nvSpPr>
          <p:spPr>
            <a:xfrm rot="0">
              <a:off x="0" y="2343836"/>
              <a:ext cx="2965947" cy="4336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85"/>
                </a:lnSpc>
                <a:spcBef>
                  <a:spcPct val="0"/>
                </a:spcBef>
              </a:pPr>
              <a:r>
                <a:rPr lang="en-US" sz="1912">
                  <a:solidFill>
                    <a:srgbClr val="000000"/>
                  </a:solidFill>
                  <a:latin typeface="Codec Pro ExtraBold"/>
                </a:rPr>
                <a:t>Resource Directory</a:t>
              </a:r>
            </a:p>
          </p:txBody>
        </p:sp>
        <p:sp>
          <p:nvSpPr>
            <p:cNvPr name="Freeform 71" id="71"/>
            <p:cNvSpPr/>
            <p:nvPr/>
          </p:nvSpPr>
          <p:spPr>
            <a:xfrm flipH="false" flipV="false" rot="0">
              <a:off x="962577" y="622300"/>
              <a:ext cx="1142393" cy="1100851"/>
            </a:xfrm>
            <a:custGeom>
              <a:avLst/>
              <a:gdLst/>
              <a:ahLst/>
              <a:cxnLst/>
              <a:rect r="r" b="b" t="t" l="l"/>
              <a:pathLst>
                <a:path h="1100851" w="1142393">
                  <a:moveTo>
                    <a:pt x="0" y="0"/>
                  </a:moveTo>
                  <a:lnTo>
                    <a:pt x="1142393" y="0"/>
                  </a:lnTo>
                  <a:lnTo>
                    <a:pt x="1142393" y="1100851"/>
                  </a:lnTo>
                  <a:lnTo>
                    <a:pt x="0" y="11008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2" id="72"/>
          <p:cNvGrpSpPr/>
          <p:nvPr/>
        </p:nvGrpSpPr>
        <p:grpSpPr>
          <a:xfrm rot="0">
            <a:off x="12733248" y="7039898"/>
            <a:ext cx="2879973" cy="2223436"/>
            <a:chOff x="0" y="0"/>
            <a:chExt cx="3839964" cy="2964581"/>
          </a:xfrm>
        </p:grpSpPr>
        <p:grpSp>
          <p:nvGrpSpPr>
            <p:cNvPr name="Group 73" id="73"/>
            <p:cNvGrpSpPr/>
            <p:nvPr/>
          </p:nvGrpSpPr>
          <p:grpSpPr>
            <a:xfrm rot="0">
              <a:off x="473725" y="0"/>
              <a:ext cx="2339323" cy="2333730"/>
              <a:chOff x="0" y="0"/>
              <a:chExt cx="2409120" cy="2403360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0"/>
                <a:ext cx="2409190" cy="2403348"/>
              </a:xfrm>
              <a:custGeom>
                <a:avLst/>
                <a:gdLst/>
                <a:ahLst/>
                <a:cxnLst/>
                <a:rect r="r" b="b" t="t" l="l"/>
                <a:pathLst>
                  <a:path h="2403348" w="2409190">
                    <a:moveTo>
                      <a:pt x="0" y="1201674"/>
                    </a:moveTo>
                    <a:cubicBezTo>
                      <a:pt x="0" y="537972"/>
                      <a:pt x="539242" y="0"/>
                      <a:pt x="1204595" y="0"/>
                    </a:cubicBezTo>
                    <a:cubicBezTo>
                      <a:pt x="1869948" y="0"/>
                      <a:pt x="2409190" y="537972"/>
                      <a:pt x="2409190" y="1201674"/>
                    </a:cubicBezTo>
                    <a:cubicBezTo>
                      <a:pt x="2409190" y="1865376"/>
                      <a:pt x="1869948" y="2403348"/>
                      <a:pt x="1204595" y="2403348"/>
                    </a:cubicBezTo>
                    <a:cubicBezTo>
                      <a:pt x="539242" y="2403348"/>
                      <a:pt x="0" y="1865376"/>
                      <a:pt x="0" y="1201674"/>
                    </a:cubicBezTo>
                    <a:close/>
                  </a:path>
                </a:pathLst>
              </a:custGeom>
              <a:solidFill>
                <a:srgbClr val="26464D"/>
              </a:solidFill>
            </p:spPr>
          </p:sp>
        </p:grpSp>
        <p:sp>
          <p:nvSpPr>
            <p:cNvPr name="TextBox 75" id="75"/>
            <p:cNvSpPr txBox="true"/>
            <p:nvPr/>
          </p:nvSpPr>
          <p:spPr>
            <a:xfrm rot="0">
              <a:off x="0" y="2462084"/>
              <a:ext cx="3839964" cy="5024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Codec Pro ExtraBold"/>
                </a:rPr>
                <a:t>Funding Opportunity</a:t>
              </a:r>
            </a:p>
          </p:txBody>
        </p:sp>
        <p:sp>
          <p:nvSpPr>
            <p:cNvPr name="Freeform 76" id="76"/>
            <p:cNvSpPr/>
            <p:nvPr/>
          </p:nvSpPr>
          <p:spPr>
            <a:xfrm flipH="false" flipV="false" rot="0">
              <a:off x="1000241" y="569052"/>
              <a:ext cx="1238407" cy="1195626"/>
            </a:xfrm>
            <a:custGeom>
              <a:avLst/>
              <a:gdLst/>
              <a:ahLst/>
              <a:cxnLst/>
              <a:rect r="r" b="b" t="t" l="l"/>
              <a:pathLst>
                <a:path h="1195626" w="1238407">
                  <a:moveTo>
                    <a:pt x="0" y="0"/>
                  </a:moveTo>
                  <a:lnTo>
                    <a:pt x="1238408" y="0"/>
                  </a:lnTo>
                  <a:lnTo>
                    <a:pt x="1238408" y="1195626"/>
                  </a:lnTo>
                  <a:lnTo>
                    <a:pt x="0" y="11956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789897" y="1028700"/>
          <a:ext cx="16708207" cy="8377559"/>
        </p:xfrm>
        <a:graphic>
          <a:graphicData uri="http://schemas.openxmlformats.org/drawingml/2006/table">
            <a:tbl>
              <a:tblPr/>
              <a:tblGrid>
                <a:gridCol w="4778473"/>
                <a:gridCol w="2595182"/>
                <a:gridCol w="2151305"/>
                <a:gridCol w="3332643"/>
                <a:gridCol w="2197696"/>
                <a:gridCol w="1652907"/>
              </a:tblGrid>
              <a:tr h="16861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odec Pro ExtraBold"/>
                        </a:rPr>
                        <a:t>Product Requirement 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odec Pro ExtraBold"/>
                        </a:rPr>
                        <a:t>Dev/Tech Feasibilty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odec Pro ExtraBold"/>
                        </a:rPr>
                        <a:t>Effort Estimate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odec Pro ExtraBold"/>
                        </a:rPr>
                        <a:t>Customer Willingness to Pay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odec Pro ExtraBold"/>
                        </a:rPr>
                        <a:t>Differentiation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odec Pro ExtraBold"/>
                        </a:rPr>
                        <a:t>Scale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17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odec Pro ExtraBold"/>
                        </a:rPr>
                        <a:t>Personalized User Profiles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odec Pro ExtraBold"/>
                        </a:rPr>
                        <a:t>Yes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odec Pro ExtraBold"/>
                        </a:rPr>
                        <a:t>Low 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odec Pro ExtraBold"/>
                        </a:rPr>
                        <a:t>High 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odec Pro ExtraBold"/>
                        </a:rPr>
                        <a:t>Medium 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odec Pro ExtraBold"/>
                        </a:rPr>
                        <a:t>High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22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odec Pro ExtraBold"/>
                        </a:rPr>
                        <a:t>Content Curation and Recommendation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odec Pro ExtraBold"/>
                        </a:rPr>
                        <a:t>Yes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odec Pro ExtraBold"/>
                        </a:rPr>
                        <a:t>Medium 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odec Pro ExtraBold"/>
                        </a:rPr>
                        <a:t>High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odec Pro ExtraBold"/>
                        </a:rPr>
                        <a:t>High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odec Pro ExtraBold"/>
                        </a:rPr>
                        <a:t>High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65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odec Pro ExtraBold"/>
                        </a:rPr>
                        <a:t>Startup Database and Search Functionality 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odec Pro ExtraBold"/>
                        </a:rPr>
                        <a:t>Yes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odec Pro ExtraBold"/>
                        </a:rPr>
                        <a:t>High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odec Pro ExtraBold"/>
                        </a:rPr>
                        <a:t>High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odec Pro ExtraBold"/>
                        </a:rPr>
                        <a:t>High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odec Pro ExtraBold"/>
                        </a:rPr>
                        <a:t>High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33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odec Pro ExtraBold"/>
                        </a:rPr>
                        <a:t>Event Integration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odec Pro ExtraBold"/>
                        </a:rPr>
                        <a:t>Yes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odec Pro ExtraBold"/>
                        </a:rPr>
                        <a:t>Medium 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odec Pro ExtraBold"/>
                        </a:rPr>
                        <a:t>High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odec Pro ExtraBold"/>
                        </a:rPr>
                        <a:t>Medium 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odec Pro ExtraBold"/>
                        </a:rPr>
                        <a:t>Medium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940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odec Pro ExtraBold"/>
                        </a:rPr>
                        <a:t>Community and Networking Features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odec Pro ExtraBold"/>
                        </a:rPr>
                        <a:t>Yes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odec Pro ExtraBold"/>
                        </a:rPr>
                        <a:t>High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odec Pro ExtraBold"/>
                        </a:rPr>
                        <a:t>High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odec Pro ExtraBold"/>
                        </a:rPr>
                        <a:t>High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odec Pro ExtraBold"/>
                        </a:rPr>
                        <a:t>High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46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odec Pro ExtraBold"/>
                        </a:rPr>
                        <a:t>Resource Directory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odec Pro ExtraBold"/>
                        </a:rPr>
                        <a:t>Yes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odec Pro ExtraBold"/>
                        </a:rPr>
                        <a:t>High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odec Pro ExtraBold"/>
                        </a:rPr>
                        <a:t>High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odec Pro ExtraBold"/>
                        </a:rPr>
                        <a:t>High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odec Pro ExtraBold"/>
                        </a:rPr>
                        <a:t>Low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34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odec Pro ExtraBold"/>
                        </a:rPr>
                        <a:t>In-Depth Industry Reports and Analysis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odec Pro ExtraBold"/>
                        </a:rPr>
                        <a:t>Yes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odec Pro ExtraBold"/>
                        </a:rPr>
                        <a:t>High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odec Pro ExtraBold"/>
                        </a:rPr>
                        <a:t>High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odec Pro ExtraBold"/>
                        </a:rPr>
                        <a:t>High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Codec Pro ExtraBold"/>
                        </a:rPr>
                        <a:t>Low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730934" y="717409"/>
          <a:ext cx="16826132" cy="8540891"/>
        </p:xfrm>
        <a:graphic>
          <a:graphicData uri="http://schemas.openxmlformats.org/drawingml/2006/table">
            <a:tbl>
              <a:tblPr/>
              <a:tblGrid>
                <a:gridCol w="4857926"/>
                <a:gridCol w="3371464"/>
                <a:gridCol w="1984481"/>
                <a:gridCol w="1988355"/>
                <a:gridCol w="3400467"/>
                <a:gridCol w="1223440"/>
              </a:tblGrid>
              <a:tr h="11053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Codec Pro ExtraBold"/>
                        </a:rPr>
                        <a:t>Product Requirments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Codec Pro ExtraBold"/>
                        </a:rPr>
                        <a:t>Reach</a:t>
                      </a:r>
                      <a:endParaRPr lang="en-US" sz="1100"/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Codec Pro ExtraBold"/>
                        </a:rPr>
                        <a:t> (new customers / quarter)</a:t>
                      </a:r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Codec Pro ExtraBold"/>
                        </a:rPr>
                        <a:t>Impact </a:t>
                      </a:r>
                      <a:endParaRPr lang="en-US" sz="1100"/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Codec Pro ExtraBold"/>
                        </a:rPr>
                        <a:t>(scale of 0.25-3)</a:t>
                      </a:r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Codec Pro ExtraBold"/>
                        </a:rPr>
                        <a:t>Confidence(%)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Codec Pro ExtraBold"/>
                        </a:rPr>
                        <a:t>Effort </a:t>
                      </a:r>
                      <a:endParaRPr lang="en-US" sz="1100"/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Codec Pro ExtraBold"/>
                        </a:rPr>
                        <a:t>(hours each person / month)</a:t>
                      </a:r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Codec Pro ExtraBold"/>
                        </a:rPr>
                        <a:t>RICE Score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55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Codec Pro ExtraBold"/>
                        </a:rPr>
                        <a:t>Personalized User Profiles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Codec Pro ExtraBold"/>
                        </a:rPr>
                        <a:t>1000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Codec Pro ExtraBold"/>
                        </a:rPr>
                        <a:t>2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Codec Pro ExtraBold"/>
                        </a:rPr>
                        <a:t>50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Codec Pro ExtraBold"/>
                        </a:rPr>
                        <a:t>5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Codec Pro ExtraBold"/>
                        </a:rPr>
                        <a:t>200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885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Codec Pro ExtraBold"/>
                        </a:rPr>
                        <a:t>Content Curation and Recommendation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Codec Pro ExtraBold"/>
                        </a:rPr>
                        <a:t>1000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Codec Pro ExtraBold"/>
                        </a:rPr>
                        <a:t>1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Codec Pro ExtraBold"/>
                        </a:rPr>
                        <a:t>75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Codec Pro ExtraBold"/>
                        </a:rPr>
                        <a:t>8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Codec Pro ExtraBold"/>
                        </a:rPr>
                        <a:t>93.75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05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Codec Pro ExtraBold"/>
                        </a:rPr>
                        <a:t>Startup Database and Search Functionality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Codec Pro ExtraBold"/>
                        </a:rPr>
                        <a:t>500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Codec Pro ExtraBold"/>
                        </a:rPr>
                        <a:t>1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Codec Pro ExtraBold"/>
                        </a:rPr>
                        <a:t>50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Codec Pro ExtraBold"/>
                        </a:rPr>
                        <a:t>7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Codec Pro ExtraBold"/>
                        </a:rPr>
                        <a:t>35.71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47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Codec Pro ExtraBold"/>
                        </a:rPr>
                        <a:t>Event Integration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Codec Pro ExtraBold"/>
                        </a:rPr>
                        <a:t>100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Codec Pro ExtraBold"/>
                        </a:rPr>
                        <a:t>3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Codec Pro ExtraBold"/>
                        </a:rPr>
                        <a:t>25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Codec Pro ExtraBold"/>
                        </a:rPr>
                        <a:t>11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Codec Pro ExtraBold"/>
                        </a:rPr>
                        <a:t>6.82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7277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Codec Pro ExtraBold"/>
                        </a:rPr>
                        <a:t>Community and Networking Features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Codec Pro ExtraBold"/>
                        </a:rPr>
                        <a:t>5000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Codec Pro ExtraBold"/>
                        </a:rPr>
                        <a:t>1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Codec Pro ExtraBold"/>
                        </a:rPr>
                        <a:t>100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Codec Pro ExtraBold"/>
                        </a:rPr>
                        <a:t>10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Codec Pro ExtraBold"/>
                        </a:rPr>
                        <a:t>500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14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Codec Pro ExtraBold"/>
                        </a:rPr>
                        <a:t>Resource Directory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Codec Pro ExtraBold"/>
                        </a:rPr>
                        <a:t>50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Codec Pro ExtraBold"/>
                        </a:rPr>
                        <a:t>3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Codec Pro ExtraBold"/>
                        </a:rPr>
                        <a:t>75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Codec Pro ExtraBold"/>
                        </a:rPr>
                        <a:t>12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Codec Pro ExtraBold"/>
                        </a:rPr>
                        <a:t>9.375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79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Codec Pro ExtraBold"/>
                        </a:rPr>
                        <a:t>In-Depth Industry Reports and Analysis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Codec Pro ExtraBold"/>
                        </a:rPr>
                        <a:t>10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Codec Pro ExtraBold"/>
                        </a:rPr>
                        <a:t>3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Codec Pro ExtraBold"/>
                        </a:rPr>
                        <a:t>100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Codec Pro ExtraBold"/>
                        </a:rPr>
                        <a:t>10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Codec Pro ExtraBold"/>
                        </a:rPr>
                        <a:t>3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684427" y="0"/>
            <a:ext cx="8603573" cy="10287000"/>
            <a:chOff x="0" y="0"/>
            <a:chExt cx="8603361" cy="102867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3"/>
              <a:stretch>
                <a:fillRect l="-39675" t="0" r="-39675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537802" cy="3379601"/>
            </a:xfrm>
            <a:custGeom>
              <a:avLst/>
              <a:gdLst/>
              <a:ahLst/>
              <a:cxnLst/>
              <a:rect r="r" b="b" t="t" l="l"/>
              <a:pathLst>
                <a:path h="3379601" w="5537802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26464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5537802" cy="3436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2656" cy="2234034"/>
            </a:xfrm>
            <a:custGeom>
              <a:avLst/>
              <a:gdLst/>
              <a:ahLst/>
              <a:cxnLst/>
              <a:rect r="r" b="b" t="t" l="l"/>
              <a:pathLst>
                <a:path h="2234034" w="82656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26464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2656" cy="22911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2656" cy="2234034"/>
            </a:xfrm>
            <a:custGeom>
              <a:avLst/>
              <a:gdLst/>
              <a:ahLst/>
              <a:cxnLst/>
              <a:rect r="r" b="b" t="t" l="l"/>
              <a:pathLst>
                <a:path h="2234034" w="82656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26464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2656" cy="22911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3652177" y="2005407"/>
            <a:ext cx="5245511" cy="2045749"/>
          </a:xfrm>
          <a:custGeom>
            <a:avLst/>
            <a:gdLst/>
            <a:ahLst/>
            <a:cxnLst/>
            <a:rect r="r" b="b" t="t" l="l"/>
            <a:pathLst>
              <a:path h="2045749" w="5245511">
                <a:moveTo>
                  <a:pt x="0" y="0"/>
                </a:moveTo>
                <a:lnTo>
                  <a:pt x="5245512" y="0"/>
                </a:lnTo>
                <a:lnTo>
                  <a:pt x="5245512" y="2045749"/>
                </a:lnTo>
                <a:lnTo>
                  <a:pt x="0" y="20457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798902" y="5282591"/>
            <a:ext cx="5435861" cy="703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26"/>
              </a:lnSpc>
            </a:pPr>
            <a:r>
              <a:rPr lang="en-US" sz="4974" spc="537">
                <a:solidFill>
                  <a:srgbClr val="231F20"/>
                </a:solidFill>
                <a:latin typeface="Codec Pro ExtraBold"/>
              </a:rPr>
              <a:t>THANK YOU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529584" y="6189300"/>
            <a:ext cx="5857379" cy="434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68"/>
              </a:lnSpc>
            </a:pPr>
            <a:r>
              <a:rPr lang="en-US" sz="2477">
                <a:solidFill>
                  <a:srgbClr val="000000"/>
                </a:solidFill>
                <a:latin typeface="Montserrat Light Bold"/>
              </a:rPr>
              <a:t>Meet Hariyani - 21110072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529584" y="7632974"/>
            <a:ext cx="5857379" cy="434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68"/>
              </a:lnSpc>
            </a:pPr>
            <a:r>
              <a:rPr lang="en-US" sz="2477">
                <a:solidFill>
                  <a:srgbClr val="000000"/>
                </a:solidFill>
                <a:latin typeface="Montserrat Light Bold"/>
              </a:rPr>
              <a:t>Priya Gupta - 20110147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529584" y="6911008"/>
            <a:ext cx="5857379" cy="437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68"/>
              </a:lnSpc>
            </a:pPr>
            <a:r>
              <a:rPr lang="en-US" sz="2477">
                <a:solidFill>
                  <a:srgbClr val="000000"/>
                </a:solidFill>
                <a:latin typeface="Montserrat Light Bold"/>
              </a:rPr>
              <a:t>Kevin Shah - 20110096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9551719" cy="5372843"/>
            <a:chOff x="0" y="0"/>
            <a:chExt cx="6089457" cy="34253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l="0" t="-83416" r="0" b="-83416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660488">
            <a:off x="-4233206" y="5189176"/>
            <a:ext cx="8282376" cy="404757"/>
            <a:chOff x="0" y="0"/>
            <a:chExt cx="2181367" cy="1066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81366" cy="106603"/>
            </a:xfrm>
            <a:custGeom>
              <a:avLst/>
              <a:gdLst/>
              <a:ahLst/>
              <a:cxnLst/>
              <a:rect r="r" b="b" t="t" l="l"/>
              <a:pathLst>
                <a:path h="106603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26464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81367" cy="163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81366" cy="29282"/>
            </a:xfrm>
            <a:custGeom>
              <a:avLst/>
              <a:gdLst/>
              <a:ahLst/>
              <a:cxnLst/>
              <a:rect r="r" b="b" t="t" l="l"/>
              <a:pathLst>
                <a:path h="29282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26464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2181367" cy="86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691275" y="2179745"/>
            <a:ext cx="4486336" cy="1594049"/>
            <a:chOff x="0" y="0"/>
            <a:chExt cx="4073040" cy="1447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73017" cy="1447165"/>
            </a:xfrm>
            <a:custGeom>
              <a:avLst/>
              <a:gdLst/>
              <a:ahLst/>
              <a:cxnLst/>
              <a:rect r="r" b="b" t="t" l="l"/>
              <a:pathLst>
                <a:path h="1447165" w="4073017">
                  <a:moveTo>
                    <a:pt x="33492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49244" y="1447165"/>
                    <a:pt x="3349244" y="1447165"/>
                    <a:pt x="3349244" y="1447165"/>
                  </a:cubicBezTo>
                  <a:cubicBezTo>
                    <a:pt x="3747897" y="1447165"/>
                    <a:pt x="4073017" y="1122172"/>
                    <a:pt x="4073017" y="723519"/>
                  </a:cubicBezTo>
                  <a:cubicBezTo>
                    <a:pt x="4073017" y="324866"/>
                    <a:pt x="3747897" y="0"/>
                    <a:pt x="3349244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1638092" y="1512782"/>
            <a:ext cx="2264977" cy="2263391"/>
            <a:chOff x="0" y="0"/>
            <a:chExt cx="2056320" cy="205488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56384" cy="2054860"/>
            </a:xfrm>
            <a:custGeom>
              <a:avLst/>
              <a:gdLst/>
              <a:ahLst/>
              <a:cxnLst/>
              <a:rect r="r" b="b" t="t" l="l"/>
              <a:pathLst>
                <a:path h="2054860" w="2056384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26464D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928304" y="4033124"/>
            <a:ext cx="4490302" cy="1596428"/>
            <a:chOff x="0" y="0"/>
            <a:chExt cx="4076640" cy="144936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076573" cy="1449324"/>
            </a:xfrm>
            <a:custGeom>
              <a:avLst/>
              <a:gdLst/>
              <a:ahLst/>
              <a:cxnLst/>
              <a:rect r="r" b="b" t="t" l="l"/>
              <a:pathLst>
                <a:path h="1449324" w="4076573">
                  <a:moveTo>
                    <a:pt x="3352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3352165" y="1449324"/>
                    <a:pt x="3352165" y="1449324"/>
                    <a:pt x="3352165" y="1449324"/>
                  </a:cubicBezTo>
                  <a:cubicBezTo>
                    <a:pt x="3751199" y="1449324"/>
                    <a:pt x="4076573" y="1123823"/>
                    <a:pt x="4076573" y="724662"/>
                  </a:cubicBezTo>
                  <a:cubicBezTo>
                    <a:pt x="4076573" y="325501"/>
                    <a:pt x="3751199" y="0"/>
                    <a:pt x="3352165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871949" y="3363782"/>
            <a:ext cx="2267356" cy="2265770"/>
            <a:chOff x="0" y="0"/>
            <a:chExt cx="2058480" cy="20570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58416" cy="2057146"/>
            </a:xfrm>
            <a:custGeom>
              <a:avLst/>
              <a:gdLst/>
              <a:ahLst/>
              <a:cxnLst/>
              <a:rect r="r" b="b" t="t" l="l"/>
              <a:pathLst>
                <a:path h="2057146" w="205841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26464D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9190711" y="5888883"/>
            <a:ext cx="4489509" cy="1594842"/>
            <a:chOff x="0" y="0"/>
            <a:chExt cx="4075920" cy="144792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075811" cy="1447927"/>
            </a:xfrm>
            <a:custGeom>
              <a:avLst/>
              <a:gdLst/>
              <a:ahLst/>
              <a:cxnLst/>
              <a:rect r="r" b="b" t="t" l="l"/>
              <a:pathLst>
                <a:path h="1447927" w="4075811">
                  <a:moveTo>
                    <a:pt x="33515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927"/>
                    <a:pt x="0" y="1447927"/>
                    <a:pt x="0" y="1447927"/>
                  </a:cubicBezTo>
                  <a:cubicBezTo>
                    <a:pt x="3351530" y="1447927"/>
                    <a:pt x="3351530" y="1447927"/>
                    <a:pt x="3351530" y="1447927"/>
                  </a:cubicBezTo>
                  <a:cubicBezTo>
                    <a:pt x="3750564" y="1447927"/>
                    <a:pt x="4075811" y="1122807"/>
                    <a:pt x="4075811" y="724027"/>
                  </a:cubicBezTo>
                  <a:cubicBezTo>
                    <a:pt x="4075811" y="325247"/>
                    <a:pt x="3750564" y="0"/>
                    <a:pt x="3351530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8001122" y="5217162"/>
            <a:ext cx="2264184" cy="2264184"/>
            <a:chOff x="0" y="0"/>
            <a:chExt cx="2055600" cy="20556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055622" cy="2055622"/>
            </a:xfrm>
            <a:custGeom>
              <a:avLst/>
              <a:gdLst/>
              <a:ahLst/>
              <a:cxnLst/>
              <a:rect r="r" b="b" t="t" l="l"/>
              <a:pathLst>
                <a:path h="2055622" w="2055622">
                  <a:moveTo>
                    <a:pt x="0" y="1027811"/>
                  </a:moveTo>
                  <a:cubicBezTo>
                    <a:pt x="0" y="460121"/>
                    <a:pt x="460121" y="0"/>
                    <a:pt x="1027811" y="0"/>
                  </a:cubicBezTo>
                  <a:cubicBezTo>
                    <a:pt x="1595501" y="0"/>
                    <a:pt x="2055622" y="460121"/>
                    <a:pt x="2055622" y="1027811"/>
                  </a:cubicBezTo>
                  <a:cubicBezTo>
                    <a:pt x="2055622" y="1595501"/>
                    <a:pt x="1595501" y="2055622"/>
                    <a:pt x="1027811" y="2055622"/>
                  </a:cubicBezTo>
                  <a:cubicBezTo>
                    <a:pt x="460121" y="2055622"/>
                    <a:pt x="0" y="1595501"/>
                    <a:pt x="0" y="1027811"/>
                  </a:cubicBezTo>
                  <a:close/>
                </a:path>
              </a:pathLst>
            </a:custGeom>
            <a:solidFill>
              <a:srgbClr val="26464D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7353193" y="7739090"/>
            <a:ext cx="4487922" cy="1594049"/>
            <a:chOff x="0" y="0"/>
            <a:chExt cx="4074480" cy="14472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074414" cy="1447165"/>
            </a:xfrm>
            <a:custGeom>
              <a:avLst/>
              <a:gdLst/>
              <a:ahLst/>
              <a:cxnLst/>
              <a:rect r="r" b="b" t="t" l="l"/>
              <a:pathLst>
                <a:path h="1447165" w="4074414">
                  <a:moveTo>
                    <a:pt x="335038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50387" y="1447165"/>
                    <a:pt x="3350387" y="1447165"/>
                    <a:pt x="3350387" y="1447165"/>
                  </a:cubicBezTo>
                  <a:cubicBezTo>
                    <a:pt x="3749294" y="1447165"/>
                    <a:pt x="4074414" y="1122172"/>
                    <a:pt x="4074414" y="723519"/>
                  </a:cubicBezTo>
                  <a:cubicBezTo>
                    <a:pt x="4074414" y="324866"/>
                    <a:pt x="3749294" y="0"/>
                    <a:pt x="3350387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6238151" y="7067369"/>
            <a:ext cx="2263391" cy="2265770"/>
            <a:chOff x="0" y="0"/>
            <a:chExt cx="2054880" cy="205704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054860" cy="2057146"/>
            </a:xfrm>
            <a:custGeom>
              <a:avLst/>
              <a:gdLst/>
              <a:ahLst/>
              <a:cxnLst/>
              <a:rect r="r" b="b" t="t" l="l"/>
              <a:pathLst>
                <a:path h="2057146" w="2054860">
                  <a:moveTo>
                    <a:pt x="0" y="1028573"/>
                  </a:moveTo>
                  <a:cubicBezTo>
                    <a:pt x="0" y="460502"/>
                    <a:pt x="459994" y="0"/>
                    <a:pt x="1027430" y="0"/>
                  </a:cubicBezTo>
                  <a:cubicBezTo>
                    <a:pt x="1594866" y="0"/>
                    <a:pt x="2054860" y="460502"/>
                    <a:pt x="2054860" y="1028573"/>
                  </a:cubicBezTo>
                  <a:cubicBezTo>
                    <a:pt x="2054860" y="1596644"/>
                    <a:pt x="1594866" y="2057146"/>
                    <a:pt x="1027430" y="2057146"/>
                  </a:cubicBezTo>
                  <a:cubicBezTo>
                    <a:pt x="459994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26464D"/>
            </a:solidFill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12485593" y="2204304"/>
            <a:ext cx="799426" cy="880347"/>
          </a:xfrm>
          <a:custGeom>
            <a:avLst/>
            <a:gdLst/>
            <a:ahLst/>
            <a:cxnLst/>
            <a:rect r="r" b="b" t="t" l="l"/>
            <a:pathLst>
              <a:path h="880347" w="799426">
                <a:moveTo>
                  <a:pt x="0" y="0"/>
                </a:moveTo>
                <a:lnTo>
                  <a:pt x="799426" y="0"/>
                </a:lnTo>
                <a:lnTo>
                  <a:pt x="799426" y="880347"/>
                </a:lnTo>
                <a:lnTo>
                  <a:pt x="0" y="8803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-5400000">
            <a:off x="8794957" y="6142045"/>
            <a:ext cx="698086" cy="610825"/>
            <a:chOff x="0" y="0"/>
            <a:chExt cx="812800" cy="7112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0440822" y="4164758"/>
            <a:ext cx="1031356" cy="663818"/>
          </a:xfrm>
          <a:custGeom>
            <a:avLst/>
            <a:gdLst/>
            <a:ahLst/>
            <a:cxnLst/>
            <a:rect r="r" b="b" t="t" l="l"/>
            <a:pathLst>
              <a:path h="663818" w="1031356">
                <a:moveTo>
                  <a:pt x="0" y="0"/>
                </a:moveTo>
                <a:lnTo>
                  <a:pt x="1031357" y="0"/>
                </a:lnTo>
                <a:lnTo>
                  <a:pt x="1031357" y="663818"/>
                </a:lnTo>
                <a:lnTo>
                  <a:pt x="0" y="6638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6973111" y="7801742"/>
            <a:ext cx="760162" cy="797025"/>
          </a:xfrm>
          <a:custGeom>
            <a:avLst/>
            <a:gdLst/>
            <a:ahLst/>
            <a:cxnLst/>
            <a:rect r="r" b="b" t="t" l="l"/>
            <a:pathLst>
              <a:path h="797025" w="760162">
                <a:moveTo>
                  <a:pt x="0" y="0"/>
                </a:moveTo>
                <a:lnTo>
                  <a:pt x="760163" y="0"/>
                </a:lnTo>
                <a:lnTo>
                  <a:pt x="760163" y="797024"/>
                </a:lnTo>
                <a:lnTo>
                  <a:pt x="0" y="7970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8675865" y="8077103"/>
            <a:ext cx="2732632" cy="841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Codec Pro ExtraBold Bold"/>
              </a:rPr>
              <a:t>Articles and Features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440822" y="6433726"/>
            <a:ext cx="2732632" cy="835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231"/>
              </a:lnSpc>
              <a:spcBef>
                <a:spcPct val="0"/>
              </a:spcBef>
            </a:pPr>
            <a:r>
              <a:rPr lang="en-US" sz="2341" spc="229">
                <a:solidFill>
                  <a:srgbClr val="231F20"/>
                </a:solidFill>
                <a:latin typeface="Codec Pro ExtraBold Bold"/>
              </a:rPr>
              <a:t>Videos and Podcast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463155" y="4578761"/>
            <a:ext cx="2732632" cy="428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231"/>
              </a:lnSpc>
              <a:spcBef>
                <a:spcPct val="0"/>
              </a:spcBef>
            </a:pPr>
            <a:r>
              <a:rPr lang="en-US" sz="2341" spc="229">
                <a:solidFill>
                  <a:srgbClr val="231F20"/>
                </a:solidFill>
                <a:latin typeface="Codec Pro ExtraBold Bold"/>
              </a:rPr>
              <a:t>Newsletter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4052289" y="2521051"/>
            <a:ext cx="2732632" cy="835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231"/>
              </a:lnSpc>
              <a:spcBef>
                <a:spcPct val="0"/>
              </a:spcBef>
            </a:pPr>
            <a:r>
              <a:rPr lang="en-US" sz="2341" spc="229">
                <a:solidFill>
                  <a:srgbClr val="231F20"/>
                </a:solidFill>
                <a:latin typeface="Codec Pro ExtraBold Bold"/>
              </a:rPr>
              <a:t>Events and conferences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178433" y="4951831"/>
            <a:ext cx="5488313" cy="1551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28"/>
              </a:lnSpc>
            </a:pPr>
            <a:r>
              <a:rPr lang="en-US" sz="5684" spc="198">
                <a:solidFill>
                  <a:srgbClr val="040506"/>
                </a:solidFill>
                <a:latin typeface="Codec Pro ExtraBold"/>
              </a:rPr>
              <a:t>Who are we?</a:t>
            </a:r>
          </a:p>
          <a:p>
            <a:pPr>
              <a:lnSpc>
                <a:spcPts val="5628"/>
              </a:lnSpc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2178433" y="5646765"/>
            <a:ext cx="3373918" cy="1910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45"/>
              </a:lnSpc>
            </a:pPr>
            <a:r>
              <a:rPr lang="en-US" sz="1844" spc="-46">
                <a:solidFill>
                  <a:srgbClr val="231F20"/>
                </a:solidFill>
                <a:latin typeface="Codec Pro ExtraBold"/>
              </a:rPr>
              <a:t>YourStory provides a platform for entrepreneurs to share their experiences, challenges, and successes, and it also covers news and trends in the startup world.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92495" y="757392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887962" y="5985119"/>
            <a:ext cx="2085109" cy="208510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464D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560220" y="1728186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262642" y="-3904566"/>
            <a:ext cx="8637895" cy="863789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464D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413478" y="3230440"/>
            <a:ext cx="1164616" cy="1910409"/>
            <a:chOff x="0" y="0"/>
            <a:chExt cx="1451520" cy="23810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-19812"/>
              <a:ext cx="1474216" cy="2444877"/>
            </a:xfrm>
            <a:custGeom>
              <a:avLst/>
              <a:gdLst/>
              <a:ahLst/>
              <a:cxnLst/>
              <a:rect r="r" b="b" t="t" l="l"/>
              <a:pathLst>
                <a:path h="2444877" w="1474216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26464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553855" y="3883226"/>
            <a:ext cx="325815" cy="605415"/>
            <a:chOff x="0" y="0"/>
            <a:chExt cx="406080" cy="7545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-32385"/>
              <a:ext cx="446659" cy="842137"/>
            </a:xfrm>
            <a:custGeom>
              <a:avLst/>
              <a:gdLst/>
              <a:ahLst/>
              <a:cxnLst/>
              <a:rect r="r" b="b" t="t" l="l"/>
              <a:pathLst>
                <a:path h="842137" w="446659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26464D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860029" y="3407790"/>
            <a:ext cx="5916664" cy="1537801"/>
            <a:chOff x="0" y="0"/>
            <a:chExt cx="7374240" cy="19166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431151" cy="1963166"/>
            </a:xfrm>
            <a:custGeom>
              <a:avLst/>
              <a:gdLst/>
              <a:ahLst/>
              <a:cxnLst/>
              <a:rect r="r" b="b" t="t" l="l"/>
              <a:pathLst>
                <a:path h="1963166" w="7431151">
                  <a:moveTo>
                    <a:pt x="6464935" y="0"/>
                  </a:moveTo>
                  <a:lnTo>
                    <a:pt x="0" y="0"/>
                  </a:lnTo>
                  <a:lnTo>
                    <a:pt x="837819" y="837565"/>
                  </a:lnTo>
                  <a:cubicBezTo>
                    <a:pt x="877316" y="877062"/>
                    <a:pt x="897636" y="929386"/>
                    <a:pt x="897636" y="981583"/>
                  </a:cubicBezTo>
                  <a:cubicBezTo>
                    <a:pt x="897636" y="1033780"/>
                    <a:pt x="877951" y="1085596"/>
                    <a:pt x="837819" y="1125601"/>
                  </a:cubicBezTo>
                  <a:lnTo>
                    <a:pt x="635" y="1963166"/>
                  </a:lnTo>
                  <a:lnTo>
                    <a:pt x="6464427" y="1963166"/>
                  </a:lnTo>
                  <a:lnTo>
                    <a:pt x="7431151" y="981583"/>
                  </a:lnTo>
                  <a:lnTo>
                    <a:pt x="6464935" y="0"/>
                  </a:lnTo>
                  <a:close/>
                </a:path>
              </a:pathLst>
            </a:custGeom>
            <a:solidFill>
              <a:srgbClr val="26464D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866887" y="5118319"/>
            <a:ext cx="1165193" cy="1910409"/>
            <a:chOff x="0" y="0"/>
            <a:chExt cx="1452240" cy="23810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-19685" y="-19812"/>
              <a:ext cx="1474216" cy="2444877"/>
            </a:xfrm>
            <a:custGeom>
              <a:avLst/>
              <a:gdLst/>
              <a:ahLst/>
              <a:cxnLst/>
              <a:rect r="r" b="b" t="t" l="l"/>
              <a:pathLst>
                <a:path h="2444877" w="1474216">
                  <a:moveTo>
                    <a:pt x="78994" y="1078484"/>
                  </a:moveTo>
                  <a:lnTo>
                    <a:pt x="1078611" y="78994"/>
                  </a:lnTo>
                  <a:cubicBezTo>
                    <a:pt x="1158240" y="0"/>
                    <a:pt x="1287145" y="0"/>
                    <a:pt x="1366774" y="78994"/>
                  </a:cubicBezTo>
                  <a:lnTo>
                    <a:pt x="1474216" y="186436"/>
                  </a:lnTo>
                  <a:lnTo>
                    <a:pt x="582549" y="1078484"/>
                  </a:lnTo>
                  <a:cubicBezTo>
                    <a:pt x="502920" y="1157986"/>
                    <a:pt x="502920" y="1287018"/>
                    <a:pt x="582549" y="1366520"/>
                  </a:cubicBezTo>
                  <a:lnTo>
                    <a:pt x="1474216" y="2257933"/>
                  </a:lnTo>
                  <a:lnTo>
                    <a:pt x="1366774" y="2365375"/>
                  </a:lnTo>
                  <a:cubicBezTo>
                    <a:pt x="1287145" y="2444877"/>
                    <a:pt x="1158240" y="2444877"/>
                    <a:pt x="1078611" y="2365375"/>
                  </a:cubicBezTo>
                  <a:lnTo>
                    <a:pt x="78994" y="1366012"/>
                  </a:lnTo>
                  <a:cubicBezTo>
                    <a:pt x="0" y="1286510"/>
                    <a:pt x="0" y="1158113"/>
                    <a:pt x="78994" y="1078484"/>
                  </a:cubicBezTo>
                  <a:close/>
                </a:path>
              </a:pathLst>
            </a:custGeom>
            <a:solidFill>
              <a:srgbClr val="26464D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1554333" y="5771105"/>
            <a:ext cx="325815" cy="605415"/>
            <a:chOff x="0" y="0"/>
            <a:chExt cx="406080" cy="75456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-24257" y="-32385"/>
              <a:ext cx="447294" cy="842264"/>
            </a:xfrm>
            <a:custGeom>
              <a:avLst/>
              <a:gdLst/>
              <a:ahLst/>
              <a:cxnLst/>
              <a:rect r="r" b="b" t="t" l="l"/>
              <a:pathLst>
                <a:path h="842264" w="447294">
                  <a:moveTo>
                    <a:pt x="96901" y="596138"/>
                  </a:moveTo>
                  <a:lnTo>
                    <a:pt x="281940" y="781304"/>
                  </a:lnTo>
                  <a:cubicBezTo>
                    <a:pt x="342900" y="842264"/>
                    <a:pt x="447294" y="799338"/>
                    <a:pt x="447294" y="712851"/>
                  </a:cubicBezTo>
                  <a:lnTo>
                    <a:pt x="447294" y="129413"/>
                  </a:lnTo>
                  <a:cubicBezTo>
                    <a:pt x="447294" y="42926"/>
                    <a:pt x="342900" y="0"/>
                    <a:pt x="281940" y="60960"/>
                  </a:cubicBezTo>
                  <a:lnTo>
                    <a:pt x="96901" y="246126"/>
                  </a:lnTo>
                  <a:cubicBezTo>
                    <a:pt x="0" y="343027"/>
                    <a:pt x="0" y="499237"/>
                    <a:pt x="96901" y="596138"/>
                  </a:cubicBezTo>
                  <a:close/>
                </a:path>
              </a:pathLst>
            </a:custGeom>
            <a:solidFill>
              <a:srgbClr val="26464D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5622650" y="5295669"/>
            <a:ext cx="5918974" cy="1537801"/>
            <a:chOff x="0" y="0"/>
            <a:chExt cx="7377120" cy="191664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434580" cy="1963166"/>
            </a:xfrm>
            <a:custGeom>
              <a:avLst/>
              <a:gdLst/>
              <a:ahLst/>
              <a:cxnLst/>
              <a:rect r="r" b="b" t="t" l="l"/>
              <a:pathLst>
                <a:path h="1963166" w="7434580">
                  <a:moveTo>
                    <a:pt x="967105" y="1963166"/>
                  </a:moveTo>
                  <a:lnTo>
                    <a:pt x="7434580" y="1963166"/>
                  </a:lnTo>
                  <a:lnTo>
                    <a:pt x="6596380" y="1125601"/>
                  </a:lnTo>
                  <a:cubicBezTo>
                    <a:pt x="6556883" y="1086104"/>
                    <a:pt x="6536563" y="1033780"/>
                    <a:pt x="6536563" y="981583"/>
                  </a:cubicBezTo>
                  <a:cubicBezTo>
                    <a:pt x="6536563" y="929386"/>
                    <a:pt x="6556375" y="877570"/>
                    <a:pt x="6596380" y="837565"/>
                  </a:cubicBezTo>
                  <a:lnTo>
                    <a:pt x="7434072" y="0"/>
                  </a:lnTo>
                  <a:lnTo>
                    <a:pt x="967105" y="0"/>
                  </a:lnTo>
                  <a:lnTo>
                    <a:pt x="0" y="980948"/>
                  </a:lnTo>
                  <a:lnTo>
                    <a:pt x="967105" y="1963039"/>
                  </a:lnTo>
                  <a:close/>
                </a:path>
              </a:pathLst>
            </a:custGeom>
            <a:solidFill>
              <a:srgbClr val="26464D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7261557" y="7347891"/>
            <a:ext cx="1164616" cy="1910409"/>
            <a:chOff x="0" y="0"/>
            <a:chExt cx="1451520" cy="238104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-19812"/>
              <a:ext cx="1474216" cy="2444877"/>
            </a:xfrm>
            <a:custGeom>
              <a:avLst/>
              <a:gdLst/>
              <a:ahLst/>
              <a:cxnLst/>
              <a:rect r="r" b="b" t="t" l="l"/>
              <a:pathLst>
                <a:path h="2444877" w="1474216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26464D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7401935" y="8000677"/>
            <a:ext cx="325815" cy="605415"/>
            <a:chOff x="0" y="0"/>
            <a:chExt cx="406080" cy="75456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-32385"/>
              <a:ext cx="446659" cy="842137"/>
            </a:xfrm>
            <a:custGeom>
              <a:avLst/>
              <a:gdLst/>
              <a:ahLst/>
              <a:cxnLst/>
              <a:rect r="r" b="b" t="t" l="l"/>
              <a:pathLst>
                <a:path h="842137" w="446659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26464D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7708109" y="7525241"/>
            <a:ext cx="5916664" cy="1537801"/>
            <a:chOff x="0" y="0"/>
            <a:chExt cx="7374240" cy="191664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431151" cy="1963166"/>
            </a:xfrm>
            <a:custGeom>
              <a:avLst/>
              <a:gdLst/>
              <a:ahLst/>
              <a:cxnLst/>
              <a:rect r="r" b="b" t="t" l="l"/>
              <a:pathLst>
                <a:path h="1963166" w="7431151">
                  <a:moveTo>
                    <a:pt x="6464935" y="0"/>
                  </a:moveTo>
                  <a:lnTo>
                    <a:pt x="0" y="0"/>
                  </a:lnTo>
                  <a:lnTo>
                    <a:pt x="837819" y="837565"/>
                  </a:lnTo>
                  <a:cubicBezTo>
                    <a:pt x="877316" y="877062"/>
                    <a:pt x="897636" y="929386"/>
                    <a:pt x="897636" y="981583"/>
                  </a:cubicBezTo>
                  <a:cubicBezTo>
                    <a:pt x="897636" y="1033780"/>
                    <a:pt x="877951" y="1085596"/>
                    <a:pt x="837819" y="1125601"/>
                  </a:cubicBezTo>
                  <a:lnTo>
                    <a:pt x="635" y="1963166"/>
                  </a:lnTo>
                  <a:lnTo>
                    <a:pt x="6464427" y="1963166"/>
                  </a:lnTo>
                  <a:lnTo>
                    <a:pt x="7431151" y="981583"/>
                  </a:lnTo>
                  <a:lnTo>
                    <a:pt x="6464935" y="0"/>
                  </a:lnTo>
                  <a:close/>
                </a:path>
              </a:pathLst>
            </a:custGeom>
            <a:solidFill>
              <a:srgbClr val="26464D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783440" y="809625"/>
            <a:ext cx="4839210" cy="3614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08"/>
              </a:lnSpc>
            </a:pPr>
            <a:r>
              <a:rPr lang="en-US" sz="6600" spc="646">
                <a:solidFill>
                  <a:srgbClr val="FFFFFF"/>
                </a:solidFill>
                <a:latin typeface="Codec Pro ExtraBold"/>
              </a:rPr>
              <a:t>What do we offer?</a:t>
            </a:r>
          </a:p>
          <a:p>
            <a:pPr algn="l" marL="0" indent="0" lvl="0">
              <a:lnSpc>
                <a:spcPts val="10020"/>
              </a:lnSpc>
              <a:spcBef>
                <a:spcPct val="0"/>
              </a:spcBef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6315738" y="3740351"/>
            <a:ext cx="979531" cy="799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</a:rPr>
              <a:t>01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032080" y="5602467"/>
            <a:ext cx="979531" cy="799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</a:rPr>
              <a:t>02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163818" y="7857802"/>
            <a:ext cx="979531" cy="799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</a:rPr>
              <a:t>03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546524" y="3961490"/>
            <a:ext cx="5016368" cy="39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Codec Pro ExtraBold Italics"/>
              </a:rPr>
              <a:t>Visibility and recognition for startups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770209" y="5849658"/>
            <a:ext cx="3588941" cy="39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Codec Pro ExtraBold Italics"/>
              </a:rPr>
              <a:t>Inspiration and motivation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596227" y="8104703"/>
            <a:ext cx="3625982" cy="39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Codec Pro ExtraBold Italics"/>
              </a:rPr>
              <a:t>Information and education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92495" y="757392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887962" y="5985119"/>
            <a:ext cx="2085109" cy="208510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464D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560220" y="1728186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262642" y="-3904566"/>
            <a:ext cx="8637895" cy="863789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464D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413478" y="3230440"/>
            <a:ext cx="1164616" cy="1910409"/>
            <a:chOff x="0" y="0"/>
            <a:chExt cx="1451520" cy="23810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-19812"/>
              <a:ext cx="1474216" cy="2444877"/>
            </a:xfrm>
            <a:custGeom>
              <a:avLst/>
              <a:gdLst/>
              <a:ahLst/>
              <a:cxnLst/>
              <a:rect r="r" b="b" t="t" l="l"/>
              <a:pathLst>
                <a:path h="2444877" w="1474216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26464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553855" y="3883226"/>
            <a:ext cx="325815" cy="605415"/>
            <a:chOff x="0" y="0"/>
            <a:chExt cx="406080" cy="7545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-32385"/>
              <a:ext cx="446659" cy="842137"/>
            </a:xfrm>
            <a:custGeom>
              <a:avLst/>
              <a:gdLst/>
              <a:ahLst/>
              <a:cxnLst/>
              <a:rect r="r" b="b" t="t" l="l"/>
              <a:pathLst>
                <a:path h="842137" w="446659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26464D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860029" y="3407790"/>
            <a:ext cx="5916664" cy="1537801"/>
            <a:chOff x="0" y="0"/>
            <a:chExt cx="7374240" cy="19166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431151" cy="1963166"/>
            </a:xfrm>
            <a:custGeom>
              <a:avLst/>
              <a:gdLst/>
              <a:ahLst/>
              <a:cxnLst/>
              <a:rect r="r" b="b" t="t" l="l"/>
              <a:pathLst>
                <a:path h="1963166" w="7431151">
                  <a:moveTo>
                    <a:pt x="6464935" y="0"/>
                  </a:moveTo>
                  <a:lnTo>
                    <a:pt x="0" y="0"/>
                  </a:lnTo>
                  <a:lnTo>
                    <a:pt x="837819" y="837565"/>
                  </a:lnTo>
                  <a:cubicBezTo>
                    <a:pt x="877316" y="877062"/>
                    <a:pt x="897636" y="929386"/>
                    <a:pt x="897636" y="981583"/>
                  </a:cubicBezTo>
                  <a:cubicBezTo>
                    <a:pt x="897636" y="1033780"/>
                    <a:pt x="877951" y="1085596"/>
                    <a:pt x="837819" y="1125601"/>
                  </a:cubicBezTo>
                  <a:lnTo>
                    <a:pt x="635" y="1963166"/>
                  </a:lnTo>
                  <a:lnTo>
                    <a:pt x="6464427" y="1963166"/>
                  </a:lnTo>
                  <a:lnTo>
                    <a:pt x="7431151" y="981583"/>
                  </a:lnTo>
                  <a:lnTo>
                    <a:pt x="6464935" y="0"/>
                  </a:lnTo>
                  <a:close/>
                </a:path>
              </a:pathLst>
            </a:custGeom>
            <a:solidFill>
              <a:srgbClr val="26464D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866887" y="5118319"/>
            <a:ext cx="1165193" cy="1910409"/>
            <a:chOff x="0" y="0"/>
            <a:chExt cx="1452240" cy="23810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-19685" y="-19812"/>
              <a:ext cx="1474216" cy="2444877"/>
            </a:xfrm>
            <a:custGeom>
              <a:avLst/>
              <a:gdLst/>
              <a:ahLst/>
              <a:cxnLst/>
              <a:rect r="r" b="b" t="t" l="l"/>
              <a:pathLst>
                <a:path h="2444877" w="1474216">
                  <a:moveTo>
                    <a:pt x="78994" y="1078484"/>
                  </a:moveTo>
                  <a:lnTo>
                    <a:pt x="1078611" y="78994"/>
                  </a:lnTo>
                  <a:cubicBezTo>
                    <a:pt x="1158240" y="0"/>
                    <a:pt x="1287145" y="0"/>
                    <a:pt x="1366774" y="78994"/>
                  </a:cubicBezTo>
                  <a:lnTo>
                    <a:pt x="1474216" y="186436"/>
                  </a:lnTo>
                  <a:lnTo>
                    <a:pt x="582549" y="1078484"/>
                  </a:lnTo>
                  <a:cubicBezTo>
                    <a:pt x="502920" y="1157986"/>
                    <a:pt x="502920" y="1287018"/>
                    <a:pt x="582549" y="1366520"/>
                  </a:cubicBezTo>
                  <a:lnTo>
                    <a:pt x="1474216" y="2257933"/>
                  </a:lnTo>
                  <a:lnTo>
                    <a:pt x="1366774" y="2365375"/>
                  </a:lnTo>
                  <a:cubicBezTo>
                    <a:pt x="1287145" y="2444877"/>
                    <a:pt x="1158240" y="2444877"/>
                    <a:pt x="1078611" y="2365375"/>
                  </a:cubicBezTo>
                  <a:lnTo>
                    <a:pt x="78994" y="1366012"/>
                  </a:lnTo>
                  <a:cubicBezTo>
                    <a:pt x="0" y="1286510"/>
                    <a:pt x="0" y="1158113"/>
                    <a:pt x="78994" y="1078484"/>
                  </a:cubicBezTo>
                  <a:close/>
                </a:path>
              </a:pathLst>
            </a:custGeom>
            <a:solidFill>
              <a:srgbClr val="26464D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1554333" y="5771105"/>
            <a:ext cx="325815" cy="605415"/>
            <a:chOff x="0" y="0"/>
            <a:chExt cx="406080" cy="75456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-24257" y="-32385"/>
              <a:ext cx="447294" cy="842264"/>
            </a:xfrm>
            <a:custGeom>
              <a:avLst/>
              <a:gdLst/>
              <a:ahLst/>
              <a:cxnLst/>
              <a:rect r="r" b="b" t="t" l="l"/>
              <a:pathLst>
                <a:path h="842264" w="447294">
                  <a:moveTo>
                    <a:pt x="96901" y="596138"/>
                  </a:moveTo>
                  <a:lnTo>
                    <a:pt x="281940" y="781304"/>
                  </a:lnTo>
                  <a:cubicBezTo>
                    <a:pt x="342900" y="842264"/>
                    <a:pt x="447294" y="799338"/>
                    <a:pt x="447294" y="712851"/>
                  </a:cubicBezTo>
                  <a:lnTo>
                    <a:pt x="447294" y="129413"/>
                  </a:lnTo>
                  <a:cubicBezTo>
                    <a:pt x="447294" y="42926"/>
                    <a:pt x="342900" y="0"/>
                    <a:pt x="281940" y="60960"/>
                  </a:cubicBezTo>
                  <a:lnTo>
                    <a:pt x="96901" y="246126"/>
                  </a:lnTo>
                  <a:cubicBezTo>
                    <a:pt x="0" y="343027"/>
                    <a:pt x="0" y="499237"/>
                    <a:pt x="96901" y="596138"/>
                  </a:cubicBezTo>
                  <a:close/>
                </a:path>
              </a:pathLst>
            </a:custGeom>
            <a:solidFill>
              <a:srgbClr val="26464D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5622650" y="5295669"/>
            <a:ext cx="5918974" cy="1537801"/>
            <a:chOff x="0" y="0"/>
            <a:chExt cx="7377120" cy="191664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434580" cy="1963166"/>
            </a:xfrm>
            <a:custGeom>
              <a:avLst/>
              <a:gdLst/>
              <a:ahLst/>
              <a:cxnLst/>
              <a:rect r="r" b="b" t="t" l="l"/>
              <a:pathLst>
                <a:path h="1963166" w="7434580">
                  <a:moveTo>
                    <a:pt x="967105" y="1963166"/>
                  </a:moveTo>
                  <a:lnTo>
                    <a:pt x="7434580" y="1963166"/>
                  </a:lnTo>
                  <a:lnTo>
                    <a:pt x="6596380" y="1125601"/>
                  </a:lnTo>
                  <a:cubicBezTo>
                    <a:pt x="6556883" y="1086104"/>
                    <a:pt x="6536563" y="1033780"/>
                    <a:pt x="6536563" y="981583"/>
                  </a:cubicBezTo>
                  <a:cubicBezTo>
                    <a:pt x="6536563" y="929386"/>
                    <a:pt x="6556375" y="877570"/>
                    <a:pt x="6596380" y="837565"/>
                  </a:cubicBezTo>
                  <a:lnTo>
                    <a:pt x="7434072" y="0"/>
                  </a:lnTo>
                  <a:lnTo>
                    <a:pt x="967105" y="0"/>
                  </a:lnTo>
                  <a:lnTo>
                    <a:pt x="0" y="980948"/>
                  </a:lnTo>
                  <a:lnTo>
                    <a:pt x="967105" y="1963039"/>
                  </a:lnTo>
                  <a:close/>
                </a:path>
              </a:pathLst>
            </a:custGeom>
            <a:solidFill>
              <a:srgbClr val="26464D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7261557" y="7347891"/>
            <a:ext cx="1164616" cy="1910409"/>
            <a:chOff x="0" y="0"/>
            <a:chExt cx="1451520" cy="238104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-19812"/>
              <a:ext cx="1474216" cy="2444877"/>
            </a:xfrm>
            <a:custGeom>
              <a:avLst/>
              <a:gdLst/>
              <a:ahLst/>
              <a:cxnLst/>
              <a:rect r="r" b="b" t="t" l="l"/>
              <a:pathLst>
                <a:path h="2444877" w="1474216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26464D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7401935" y="8000677"/>
            <a:ext cx="325815" cy="605415"/>
            <a:chOff x="0" y="0"/>
            <a:chExt cx="406080" cy="75456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-32385"/>
              <a:ext cx="446659" cy="842137"/>
            </a:xfrm>
            <a:custGeom>
              <a:avLst/>
              <a:gdLst/>
              <a:ahLst/>
              <a:cxnLst/>
              <a:rect r="r" b="b" t="t" l="l"/>
              <a:pathLst>
                <a:path h="842137" w="446659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26464D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7708109" y="7525241"/>
            <a:ext cx="5916664" cy="1537801"/>
            <a:chOff x="0" y="0"/>
            <a:chExt cx="7374240" cy="191664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431151" cy="1963166"/>
            </a:xfrm>
            <a:custGeom>
              <a:avLst/>
              <a:gdLst/>
              <a:ahLst/>
              <a:cxnLst/>
              <a:rect r="r" b="b" t="t" l="l"/>
              <a:pathLst>
                <a:path h="1963166" w="7431151">
                  <a:moveTo>
                    <a:pt x="6464935" y="0"/>
                  </a:moveTo>
                  <a:lnTo>
                    <a:pt x="0" y="0"/>
                  </a:lnTo>
                  <a:lnTo>
                    <a:pt x="837819" y="837565"/>
                  </a:lnTo>
                  <a:cubicBezTo>
                    <a:pt x="877316" y="877062"/>
                    <a:pt x="897636" y="929386"/>
                    <a:pt x="897636" y="981583"/>
                  </a:cubicBezTo>
                  <a:cubicBezTo>
                    <a:pt x="897636" y="1033780"/>
                    <a:pt x="877951" y="1085596"/>
                    <a:pt x="837819" y="1125601"/>
                  </a:cubicBezTo>
                  <a:lnTo>
                    <a:pt x="635" y="1963166"/>
                  </a:lnTo>
                  <a:lnTo>
                    <a:pt x="6464427" y="1963166"/>
                  </a:lnTo>
                  <a:lnTo>
                    <a:pt x="7431151" y="981583"/>
                  </a:lnTo>
                  <a:lnTo>
                    <a:pt x="6464935" y="0"/>
                  </a:lnTo>
                  <a:close/>
                </a:path>
              </a:pathLst>
            </a:custGeom>
            <a:solidFill>
              <a:srgbClr val="26464D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783440" y="809625"/>
            <a:ext cx="4839210" cy="3614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08"/>
              </a:lnSpc>
            </a:pPr>
            <a:r>
              <a:rPr lang="en-US" sz="6600" spc="646">
                <a:solidFill>
                  <a:srgbClr val="FFFFFF"/>
                </a:solidFill>
                <a:latin typeface="Codec Pro ExtraBold"/>
              </a:rPr>
              <a:t>What do we offer?</a:t>
            </a:r>
          </a:p>
          <a:p>
            <a:pPr algn="l" marL="0" indent="0" lvl="0">
              <a:lnSpc>
                <a:spcPts val="10020"/>
              </a:lnSpc>
              <a:spcBef>
                <a:spcPct val="0"/>
              </a:spcBef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6315738" y="3740351"/>
            <a:ext cx="979531" cy="799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</a:rPr>
              <a:t>04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032080" y="5602467"/>
            <a:ext cx="979531" cy="799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</a:rPr>
              <a:t>05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163818" y="7857802"/>
            <a:ext cx="979531" cy="799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</a:rPr>
              <a:t>06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054590" y="3961490"/>
            <a:ext cx="4000235" cy="39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Codec Pro ExtraBold Italics"/>
              </a:rPr>
              <a:t>Market awareness and trends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437614" y="5659440"/>
            <a:ext cx="4280958" cy="753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199">
                <a:solidFill>
                  <a:srgbClr val="FFFFFF"/>
                </a:solidFill>
                <a:latin typeface="Codec Pro ExtraBold Italics"/>
              </a:rPr>
              <a:t>Connecting entrepreneurs with 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Codec Pro ExtraBold Italics"/>
              </a:rPr>
              <a:t>resources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096376" y="8078941"/>
            <a:ext cx="5916664" cy="39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Codec Pro ExtraBold Italics"/>
              </a:rPr>
              <a:t>Networking and community building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28002" y="0"/>
            <a:ext cx="19048322" cy="3086100"/>
            <a:chOff x="0" y="0"/>
            <a:chExt cx="5016842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16842" cy="812800"/>
            </a:xfrm>
            <a:custGeom>
              <a:avLst/>
              <a:gdLst/>
              <a:ahLst/>
              <a:cxnLst/>
              <a:rect r="r" b="b" t="t" l="l"/>
              <a:pathLst>
                <a:path h="812800" w="5016842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6464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016842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929623" y="3442596"/>
            <a:ext cx="4473739" cy="676624"/>
            <a:chOff x="0" y="0"/>
            <a:chExt cx="1178269" cy="1782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78269" cy="178206"/>
            </a:xfrm>
            <a:custGeom>
              <a:avLst/>
              <a:gdLst/>
              <a:ahLst/>
              <a:cxnLst/>
              <a:rect r="r" b="b" t="t" l="l"/>
              <a:pathLst>
                <a:path h="178206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178206"/>
                  </a:lnTo>
                  <a:lnTo>
                    <a:pt x="0" y="178206"/>
                  </a:lnTo>
                  <a:close/>
                </a:path>
              </a:pathLst>
            </a:custGeom>
            <a:solidFill>
              <a:srgbClr val="26464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1178269" cy="263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24"/>
                </a:lnSpc>
                <a:spcBef>
                  <a:spcPct val="0"/>
                </a:spcBef>
              </a:pPr>
              <a:r>
                <a:rPr lang="en-US" sz="2481" spc="24">
                  <a:solidFill>
                    <a:srgbClr val="FFFFFF"/>
                  </a:solidFill>
                  <a:latin typeface="Codec Pro ExtraBold Italics"/>
                </a:rPr>
                <a:t>Entrepreneurs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929623" y="7902043"/>
            <a:ext cx="4473739" cy="1356257"/>
            <a:chOff x="0" y="0"/>
            <a:chExt cx="1178269" cy="35720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78269" cy="357204"/>
            </a:xfrm>
            <a:custGeom>
              <a:avLst/>
              <a:gdLst/>
              <a:ahLst/>
              <a:cxnLst/>
              <a:rect r="r" b="b" t="t" l="l"/>
              <a:pathLst>
                <a:path h="357204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357204"/>
                  </a:lnTo>
                  <a:lnTo>
                    <a:pt x="0" y="357204"/>
                  </a:lnTo>
                  <a:close/>
                </a:path>
              </a:pathLst>
            </a:custGeom>
            <a:solidFill>
              <a:srgbClr val="26464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1178269" cy="366729"/>
            </a:xfrm>
            <a:prstGeom prst="rect">
              <a:avLst/>
            </a:prstGeom>
          </p:spPr>
          <p:txBody>
            <a:bodyPr anchor="ctr" rtlCol="false" tIns="114300" lIns="114300" bIns="114300" rIns="114300"/>
            <a:lstStyle/>
            <a:p>
              <a:pPr algn="just" marL="0" indent="0" lvl="0">
                <a:lnSpc>
                  <a:spcPts val="1500"/>
                </a:lnSpc>
              </a:pPr>
              <a:r>
                <a:rPr lang="en-US" sz="1500">
                  <a:solidFill>
                    <a:srgbClr val="FFFFFF"/>
                  </a:solidFill>
                  <a:latin typeface="Codec Pro ExtraBold Italics"/>
                </a:rPr>
                <a:t>It caters to individuals who are actively engaged in starting and running their own businesses. This could range from early-stage startups to more established companies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906074" y="3442596"/>
            <a:ext cx="4473739" cy="676624"/>
            <a:chOff x="0" y="0"/>
            <a:chExt cx="1178269" cy="17820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78269" cy="178206"/>
            </a:xfrm>
            <a:custGeom>
              <a:avLst/>
              <a:gdLst/>
              <a:ahLst/>
              <a:cxnLst/>
              <a:rect r="r" b="b" t="t" l="l"/>
              <a:pathLst>
                <a:path h="178206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178206"/>
                  </a:lnTo>
                  <a:lnTo>
                    <a:pt x="0" y="178206"/>
                  </a:lnTo>
                  <a:close/>
                </a:path>
              </a:pathLst>
            </a:custGeom>
            <a:solidFill>
              <a:srgbClr val="26464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1178269" cy="263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24"/>
                </a:lnSpc>
                <a:spcBef>
                  <a:spcPct val="0"/>
                </a:spcBef>
              </a:pPr>
              <a:r>
                <a:rPr lang="en-US" sz="2481" spc="24">
                  <a:solidFill>
                    <a:srgbClr val="FFFFFF"/>
                  </a:solidFill>
                  <a:latin typeface="Codec Pro ExtraBold Italics"/>
                </a:rPr>
                <a:t>Investors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906074" y="7902043"/>
            <a:ext cx="4473739" cy="1356257"/>
            <a:chOff x="0" y="0"/>
            <a:chExt cx="1178269" cy="35720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78269" cy="357204"/>
            </a:xfrm>
            <a:custGeom>
              <a:avLst/>
              <a:gdLst/>
              <a:ahLst/>
              <a:cxnLst/>
              <a:rect r="r" b="b" t="t" l="l"/>
              <a:pathLst>
                <a:path h="357204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357204"/>
                  </a:lnTo>
                  <a:lnTo>
                    <a:pt x="0" y="357204"/>
                  </a:lnTo>
                  <a:close/>
                </a:path>
              </a:pathLst>
            </a:custGeom>
            <a:solidFill>
              <a:srgbClr val="26464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178269" cy="414354"/>
            </a:xfrm>
            <a:prstGeom prst="rect">
              <a:avLst/>
            </a:prstGeom>
          </p:spPr>
          <p:txBody>
            <a:bodyPr anchor="ctr" rtlCol="false" tIns="114300" lIns="114300" bIns="114300" rIns="114300"/>
            <a:lstStyle/>
            <a:p>
              <a:pPr algn="ctr" marL="0" indent="0" lvl="0">
                <a:lnSpc>
                  <a:spcPts val="2070"/>
                </a:lnSpc>
                <a:spcBef>
                  <a:spcPct val="0"/>
                </a:spcBef>
              </a:pPr>
              <a:r>
                <a:rPr lang="en-US" sz="1500" spc="15">
                  <a:solidFill>
                    <a:srgbClr val="FFFFFF"/>
                  </a:solidFill>
                  <a:latin typeface="Codec Pro ExtraBold Italics"/>
                </a:rPr>
                <a:t>YourStory's content is of interest to venture capitalists, angel investors, and other types of investors looking for potential investment opportunities.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884638" y="3442596"/>
            <a:ext cx="4473739" cy="676624"/>
            <a:chOff x="0" y="0"/>
            <a:chExt cx="1178269" cy="17820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78269" cy="178206"/>
            </a:xfrm>
            <a:custGeom>
              <a:avLst/>
              <a:gdLst/>
              <a:ahLst/>
              <a:cxnLst/>
              <a:rect r="r" b="b" t="t" l="l"/>
              <a:pathLst>
                <a:path h="178206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178206"/>
                  </a:lnTo>
                  <a:lnTo>
                    <a:pt x="0" y="178206"/>
                  </a:lnTo>
                  <a:close/>
                </a:path>
              </a:pathLst>
            </a:custGeom>
            <a:solidFill>
              <a:srgbClr val="26464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85725"/>
              <a:ext cx="1178269" cy="263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24"/>
                </a:lnSpc>
                <a:spcBef>
                  <a:spcPct val="0"/>
                </a:spcBef>
              </a:pPr>
              <a:r>
                <a:rPr lang="en-US" sz="2481" spc="24">
                  <a:solidFill>
                    <a:srgbClr val="FFFFFF"/>
                  </a:solidFill>
                  <a:latin typeface="Codec Pro ExtraBold Italics"/>
                </a:rPr>
                <a:t>Educational Institutions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884638" y="7902043"/>
            <a:ext cx="4473739" cy="1356257"/>
            <a:chOff x="0" y="0"/>
            <a:chExt cx="1178269" cy="35720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78269" cy="357204"/>
            </a:xfrm>
            <a:custGeom>
              <a:avLst/>
              <a:gdLst/>
              <a:ahLst/>
              <a:cxnLst/>
              <a:rect r="r" b="b" t="t" l="l"/>
              <a:pathLst>
                <a:path h="357204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357204"/>
                  </a:lnTo>
                  <a:lnTo>
                    <a:pt x="0" y="357204"/>
                  </a:lnTo>
                  <a:close/>
                </a:path>
              </a:pathLst>
            </a:custGeom>
            <a:solidFill>
              <a:srgbClr val="26464D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1178269" cy="414354"/>
            </a:xfrm>
            <a:prstGeom prst="rect">
              <a:avLst/>
            </a:prstGeom>
          </p:spPr>
          <p:txBody>
            <a:bodyPr anchor="ctr" rtlCol="false" tIns="114300" lIns="114300" bIns="114300" rIns="114300"/>
            <a:lstStyle/>
            <a:p>
              <a:pPr algn="ctr" marL="0" indent="0" lvl="0">
                <a:lnSpc>
                  <a:spcPts val="2070"/>
                </a:lnSpc>
                <a:spcBef>
                  <a:spcPct val="0"/>
                </a:spcBef>
              </a:pPr>
              <a:r>
                <a:rPr lang="en-US" sz="1500" spc="15">
                  <a:solidFill>
                    <a:srgbClr val="FFFFFF"/>
                  </a:solidFill>
                  <a:latin typeface="Codec Pro ExtraBold Italics"/>
                </a:rPr>
                <a:t>It's content is valuable for students, faculty, and administrators at universities and business schools with an interest in entrepreneurship and startups.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5408481" y="-2153153"/>
            <a:ext cx="4116356" cy="4116356"/>
          </a:xfrm>
          <a:custGeom>
            <a:avLst/>
            <a:gdLst/>
            <a:ahLst/>
            <a:cxnLst/>
            <a:rect r="r" b="b" t="t" l="l"/>
            <a:pathLst>
              <a:path h="4116356" w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-2602379" y="0"/>
            <a:ext cx="3256087" cy="3256087"/>
          </a:xfrm>
          <a:custGeom>
            <a:avLst/>
            <a:gdLst/>
            <a:ahLst/>
            <a:cxnLst/>
            <a:rect r="r" b="b" t="t" l="l"/>
            <a:pathLst>
              <a:path h="3256087" w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2469850" y="4079343"/>
            <a:ext cx="3008978" cy="3648778"/>
          </a:xfrm>
          <a:custGeom>
            <a:avLst/>
            <a:gdLst/>
            <a:ahLst/>
            <a:cxnLst/>
            <a:rect r="r" b="b" t="t" l="l"/>
            <a:pathLst>
              <a:path h="3648778" w="3008978">
                <a:moveTo>
                  <a:pt x="0" y="0"/>
                </a:moveTo>
                <a:lnTo>
                  <a:pt x="3008978" y="0"/>
                </a:lnTo>
                <a:lnTo>
                  <a:pt x="3008978" y="3648778"/>
                </a:lnTo>
                <a:lnTo>
                  <a:pt x="0" y="36487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12221103" y="4079343"/>
            <a:ext cx="3800810" cy="3648778"/>
          </a:xfrm>
          <a:custGeom>
            <a:avLst/>
            <a:gdLst/>
            <a:ahLst/>
            <a:cxnLst/>
            <a:rect r="r" b="b" t="t" l="l"/>
            <a:pathLst>
              <a:path h="3648778" w="3800810">
                <a:moveTo>
                  <a:pt x="0" y="0"/>
                </a:moveTo>
                <a:lnTo>
                  <a:pt x="3800810" y="0"/>
                </a:lnTo>
                <a:lnTo>
                  <a:pt x="3800810" y="3648778"/>
                </a:lnTo>
                <a:lnTo>
                  <a:pt x="0" y="36487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6717455" y="4275494"/>
            <a:ext cx="4557410" cy="3256476"/>
          </a:xfrm>
          <a:custGeom>
            <a:avLst/>
            <a:gdLst/>
            <a:ahLst/>
            <a:cxnLst/>
            <a:rect r="r" b="b" t="t" l="l"/>
            <a:pathLst>
              <a:path h="3256476" w="4557410">
                <a:moveTo>
                  <a:pt x="0" y="0"/>
                </a:moveTo>
                <a:lnTo>
                  <a:pt x="4557409" y="0"/>
                </a:lnTo>
                <a:lnTo>
                  <a:pt x="4557409" y="3256476"/>
                </a:lnTo>
                <a:lnTo>
                  <a:pt x="0" y="32564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3690980" y="1117986"/>
            <a:ext cx="10713642" cy="1442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>
                <a:solidFill>
                  <a:srgbClr val="FFFFFF"/>
                </a:solidFill>
                <a:latin typeface="Codec Pro ExtraBold"/>
              </a:rPr>
              <a:t>Target </a:t>
            </a:r>
            <a:r>
              <a:rPr lang="en-US" sz="7888" spc="773">
                <a:solidFill>
                  <a:srgbClr val="FFFFFF"/>
                </a:solidFill>
                <a:latin typeface="Codec Pro ExtraBold"/>
              </a:rPr>
              <a:t>Audience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448" y="374453"/>
            <a:ext cx="17021103" cy="3970203"/>
            <a:chOff x="0" y="0"/>
            <a:chExt cx="4482924" cy="10456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2924" cy="1045650"/>
            </a:xfrm>
            <a:custGeom>
              <a:avLst/>
              <a:gdLst/>
              <a:ahLst/>
              <a:cxnLst/>
              <a:rect r="r" b="b" t="t" l="l"/>
              <a:pathLst>
                <a:path h="1045650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1045650"/>
                  </a:lnTo>
                  <a:lnTo>
                    <a:pt x="0" y="1045650"/>
                  </a:lnTo>
                  <a:close/>
                </a:path>
              </a:pathLst>
            </a:custGeom>
            <a:solidFill>
              <a:srgbClr val="26464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482924" cy="110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7020" y="395051"/>
            <a:ext cx="16933642" cy="3949605"/>
          </a:xfrm>
          <a:custGeom>
            <a:avLst/>
            <a:gdLst/>
            <a:ahLst/>
            <a:cxnLst/>
            <a:rect r="r" b="b" t="t" l="l"/>
            <a:pathLst>
              <a:path h="3949605" w="16933642">
                <a:moveTo>
                  <a:pt x="0" y="0"/>
                </a:moveTo>
                <a:lnTo>
                  <a:pt x="16933643" y="0"/>
                </a:lnTo>
                <a:lnTo>
                  <a:pt x="16933643" y="3949605"/>
                </a:lnTo>
                <a:lnTo>
                  <a:pt x="0" y="39496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-92914" r="0" b="-92914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235041" y="4621028"/>
            <a:ext cx="47625" cy="5077325"/>
            <a:chOff x="0" y="0"/>
            <a:chExt cx="12543" cy="13372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43" cy="1337238"/>
            </a:xfrm>
            <a:custGeom>
              <a:avLst/>
              <a:gdLst/>
              <a:ahLst/>
              <a:cxnLst/>
              <a:rect r="r" b="b" t="t" l="l"/>
              <a:pathLst>
                <a:path h="1337238" w="12543">
                  <a:moveTo>
                    <a:pt x="0" y="0"/>
                  </a:moveTo>
                  <a:lnTo>
                    <a:pt x="12543" y="0"/>
                  </a:lnTo>
                  <a:lnTo>
                    <a:pt x="12543" y="1337238"/>
                  </a:lnTo>
                  <a:lnTo>
                    <a:pt x="0" y="1337238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2543" cy="1394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416574" y="4621028"/>
            <a:ext cx="47625" cy="5077325"/>
            <a:chOff x="0" y="0"/>
            <a:chExt cx="12543" cy="133723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43" cy="1337238"/>
            </a:xfrm>
            <a:custGeom>
              <a:avLst/>
              <a:gdLst/>
              <a:ahLst/>
              <a:cxnLst/>
              <a:rect r="r" b="b" t="t" l="l"/>
              <a:pathLst>
                <a:path h="1337238" w="12543">
                  <a:moveTo>
                    <a:pt x="0" y="0"/>
                  </a:moveTo>
                  <a:lnTo>
                    <a:pt x="12543" y="0"/>
                  </a:lnTo>
                  <a:lnTo>
                    <a:pt x="12543" y="1337238"/>
                  </a:lnTo>
                  <a:lnTo>
                    <a:pt x="0" y="1337238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12543" cy="1394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789437" y="4830482"/>
            <a:ext cx="1235988" cy="1251922"/>
          </a:xfrm>
          <a:custGeom>
            <a:avLst/>
            <a:gdLst/>
            <a:ahLst/>
            <a:cxnLst/>
            <a:rect r="r" b="b" t="t" l="l"/>
            <a:pathLst>
              <a:path h="1251922" w="1235988">
                <a:moveTo>
                  <a:pt x="0" y="0"/>
                </a:moveTo>
                <a:lnTo>
                  <a:pt x="1235988" y="0"/>
                </a:lnTo>
                <a:lnTo>
                  <a:pt x="1235988" y="1251922"/>
                </a:lnTo>
                <a:lnTo>
                  <a:pt x="0" y="1251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826640" y="4762610"/>
            <a:ext cx="2045960" cy="1284194"/>
          </a:xfrm>
          <a:custGeom>
            <a:avLst/>
            <a:gdLst/>
            <a:ahLst/>
            <a:cxnLst/>
            <a:rect r="r" b="b" t="t" l="l"/>
            <a:pathLst>
              <a:path h="1284194" w="2045960">
                <a:moveTo>
                  <a:pt x="0" y="0"/>
                </a:moveTo>
                <a:lnTo>
                  <a:pt x="2045960" y="0"/>
                </a:lnTo>
                <a:lnTo>
                  <a:pt x="2045960" y="1284193"/>
                </a:lnTo>
                <a:lnTo>
                  <a:pt x="0" y="12841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188224" y="4762610"/>
            <a:ext cx="1059831" cy="1387667"/>
          </a:xfrm>
          <a:custGeom>
            <a:avLst/>
            <a:gdLst/>
            <a:ahLst/>
            <a:cxnLst/>
            <a:rect r="r" b="b" t="t" l="l"/>
            <a:pathLst>
              <a:path h="1387667" w="1059831">
                <a:moveTo>
                  <a:pt x="0" y="0"/>
                </a:moveTo>
                <a:lnTo>
                  <a:pt x="1059830" y="0"/>
                </a:lnTo>
                <a:lnTo>
                  <a:pt x="1059830" y="1387667"/>
                </a:lnTo>
                <a:lnTo>
                  <a:pt x="0" y="13876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375955" y="1327278"/>
            <a:ext cx="9515774" cy="153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</a:rPr>
              <a:t>USER JOURNEY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835242" y="2819808"/>
            <a:ext cx="6617517" cy="904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461"/>
              </a:lnSpc>
              <a:spcBef>
                <a:spcPct val="0"/>
              </a:spcBef>
            </a:pPr>
            <a:r>
              <a:rPr lang="en-US" sz="2508" spc="245">
                <a:solidFill>
                  <a:srgbClr val="FFFFFF"/>
                </a:solidFill>
                <a:latin typeface="Codec Pro ExtraBold"/>
              </a:rPr>
              <a:t>Envision the journey of a user in the target market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320894" y="6226409"/>
            <a:ext cx="2860515" cy="770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8"/>
              </a:lnSpc>
            </a:pPr>
            <a:r>
              <a:rPr lang="en-US" sz="2129" spc="146">
                <a:solidFill>
                  <a:srgbClr val="231F20"/>
                </a:solidFill>
                <a:latin typeface="Codec Pro ExtraBold Bold"/>
              </a:rPr>
              <a:t>User registration and profile setup.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41115" y="6226409"/>
            <a:ext cx="2732632" cy="835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Codec Pro ExtraBold Bold"/>
              </a:rPr>
              <a:t>Discovery and onboarding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874649" y="6226409"/>
            <a:ext cx="4034158" cy="835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Codec Pro ExtraBold Bold"/>
              </a:rPr>
              <a:t>Content consumption and exploration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47019" y="7329051"/>
            <a:ext cx="4468000" cy="2539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Codec Pro ExtraBold Bold"/>
              </a:rPr>
              <a:t>When</a:t>
            </a:r>
            <a:r>
              <a:rPr lang="en-US" sz="1844" spc="180">
                <a:solidFill>
                  <a:srgbClr val="231F20"/>
                </a:solidFill>
                <a:latin typeface="Codec Pro ExtraBold"/>
              </a:rPr>
              <a:t>: An aspiring entrepreneur hears about YourStory through word-of-mouth, social media, or a search engine. </a:t>
            </a:r>
          </a:p>
          <a:p>
            <a:pPr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Codec Pro ExtraBold Bold"/>
              </a:rPr>
              <a:t>How</a:t>
            </a:r>
            <a:r>
              <a:rPr lang="en-US" sz="1844" spc="180">
                <a:solidFill>
                  <a:srgbClr val="231F20"/>
                </a:solidFill>
                <a:latin typeface="Codec Pro ExtraBold"/>
              </a:rPr>
              <a:t>: They visit the website.</a:t>
            </a:r>
          </a:p>
          <a:p>
            <a:pPr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Codec Pro ExtraBold Bold"/>
              </a:rPr>
              <a:t>Why</a:t>
            </a:r>
            <a:r>
              <a:rPr lang="en-US" sz="1844" spc="180">
                <a:solidFill>
                  <a:srgbClr val="231F20"/>
                </a:solidFill>
                <a:latin typeface="Codec Pro ExtraBold"/>
              </a:rPr>
              <a:t>: They are looking for inspiration, resources, and information.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615620" y="7329051"/>
            <a:ext cx="4468000" cy="2539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Codec Pro ExtraBold Bold"/>
              </a:rPr>
              <a:t>When</a:t>
            </a:r>
            <a:r>
              <a:rPr lang="en-US" sz="1844" spc="180">
                <a:solidFill>
                  <a:srgbClr val="231F20"/>
                </a:solidFill>
                <a:latin typeface="Codec Pro ExtraBold"/>
              </a:rPr>
              <a:t>: Upon their first visit. </a:t>
            </a:r>
          </a:p>
          <a:p>
            <a:pPr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Codec Pro ExtraBold Bold"/>
              </a:rPr>
              <a:t>How</a:t>
            </a:r>
            <a:r>
              <a:rPr lang="en-US" sz="1844" spc="180">
                <a:solidFill>
                  <a:srgbClr val="231F20"/>
                </a:solidFill>
                <a:latin typeface="Codec Pro ExtraBold"/>
              </a:rPr>
              <a:t>: They create a user account, providing basic information and setting preferences. </a:t>
            </a:r>
          </a:p>
          <a:p>
            <a:pPr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Codec Pro ExtraBold Bold"/>
              </a:rPr>
              <a:t>Why</a:t>
            </a:r>
            <a:r>
              <a:rPr lang="en-US" sz="1844" spc="180">
                <a:solidFill>
                  <a:srgbClr val="231F20"/>
                </a:solidFill>
                <a:latin typeface="Codec Pro ExtraBold"/>
              </a:rPr>
              <a:t>: To personalize their experience, and receive tailored content.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683274" y="7329051"/>
            <a:ext cx="4743382" cy="2539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Codec Pro ExtraBold Bold"/>
              </a:rPr>
              <a:t>When</a:t>
            </a:r>
            <a:r>
              <a:rPr lang="en-US" sz="1844" spc="180">
                <a:solidFill>
                  <a:srgbClr val="231F20"/>
                </a:solidFill>
                <a:latin typeface="Codec Pro ExtraBold"/>
              </a:rPr>
              <a:t>: During their free time, breaks, or whenever they seek inspiration. </a:t>
            </a:r>
          </a:p>
          <a:p>
            <a:pPr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Codec Pro ExtraBold Bold"/>
              </a:rPr>
              <a:t>How</a:t>
            </a:r>
            <a:r>
              <a:rPr lang="en-US" sz="1844" spc="180">
                <a:solidFill>
                  <a:srgbClr val="231F20"/>
                </a:solidFill>
                <a:latin typeface="Codec Pro ExtraBold"/>
              </a:rPr>
              <a:t>: They browse through articles, watch videos, listen to podcasts, etc. </a:t>
            </a:r>
          </a:p>
          <a:p>
            <a:pPr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Codec Pro ExtraBold Bold"/>
              </a:rPr>
              <a:t>Why</a:t>
            </a:r>
            <a:r>
              <a:rPr lang="en-US" sz="1844" spc="180">
                <a:solidFill>
                  <a:srgbClr val="231F20"/>
                </a:solidFill>
                <a:latin typeface="Codec Pro ExtraBold"/>
              </a:rPr>
              <a:t>: To gain insights, and learn from success stories.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448" y="374453"/>
            <a:ext cx="17021103" cy="3970203"/>
            <a:chOff x="0" y="0"/>
            <a:chExt cx="4482924" cy="10456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2924" cy="1045650"/>
            </a:xfrm>
            <a:custGeom>
              <a:avLst/>
              <a:gdLst/>
              <a:ahLst/>
              <a:cxnLst/>
              <a:rect r="r" b="b" t="t" l="l"/>
              <a:pathLst>
                <a:path h="1045650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1045650"/>
                  </a:lnTo>
                  <a:lnTo>
                    <a:pt x="0" y="1045650"/>
                  </a:lnTo>
                  <a:close/>
                </a:path>
              </a:pathLst>
            </a:custGeom>
            <a:solidFill>
              <a:srgbClr val="26464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482924" cy="110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7020" y="395051"/>
            <a:ext cx="16933642" cy="3949605"/>
          </a:xfrm>
          <a:custGeom>
            <a:avLst/>
            <a:gdLst/>
            <a:ahLst/>
            <a:cxnLst/>
            <a:rect r="r" b="b" t="t" l="l"/>
            <a:pathLst>
              <a:path h="3949605" w="16933642">
                <a:moveTo>
                  <a:pt x="0" y="0"/>
                </a:moveTo>
                <a:lnTo>
                  <a:pt x="16933643" y="0"/>
                </a:lnTo>
                <a:lnTo>
                  <a:pt x="16933643" y="3949605"/>
                </a:lnTo>
                <a:lnTo>
                  <a:pt x="0" y="39496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-92914" r="0" b="-92914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835242" y="5077090"/>
            <a:ext cx="47625" cy="4637272"/>
            <a:chOff x="0" y="0"/>
            <a:chExt cx="12543" cy="122133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43" cy="1221339"/>
            </a:xfrm>
            <a:custGeom>
              <a:avLst/>
              <a:gdLst/>
              <a:ahLst/>
              <a:cxnLst/>
              <a:rect r="r" b="b" t="t" l="l"/>
              <a:pathLst>
                <a:path h="1221339" w="12543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2543" cy="12784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294742" y="5143500"/>
            <a:ext cx="47625" cy="4637272"/>
            <a:chOff x="0" y="0"/>
            <a:chExt cx="12543" cy="122133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43" cy="1221339"/>
            </a:xfrm>
            <a:custGeom>
              <a:avLst/>
              <a:gdLst/>
              <a:ahLst/>
              <a:cxnLst/>
              <a:rect r="r" b="b" t="t" l="l"/>
              <a:pathLst>
                <a:path h="1221339" w="12543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12543" cy="12784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245636" y="4728890"/>
            <a:ext cx="1414324" cy="1403717"/>
          </a:xfrm>
          <a:custGeom>
            <a:avLst/>
            <a:gdLst/>
            <a:ahLst/>
            <a:cxnLst/>
            <a:rect r="r" b="b" t="t" l="l"/>
            <a:pathLst>
              <a:path h="1403717" w="1414324">
                <a:moveTo>
                  <a:pt x="0" y="0"/>
                </a:moveTo>
                <a:lnTo>
                  <a:pt x="1414325" y="0"/>
                </a:lnTo>
                <a:lnTo>
                  <a:pt x="1414325" y="1403717"/>
                </a:lnTo>
                <a:lnTo>
                  <a:pt x="0" y="14037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272198" y="4994610"/>
            <a:ext cx="1861644" cy="1307999"/>
          </a:xfrm>
          <a:custGeom>
            <a:avLst/>
            <a:gdLst/>
            <a:ahLst/>
            <a:cxnLst/>
            <a:rect r="r" b="b" t="t" l="l"/>
            <a:pathLst>
              <a:path h="1307999" w="1861644">
                <a:moveTo>
                  <a:pt x="0" y="0"/>
                </a:moveTo>
                <a:lnTo>
                  <a:pt x="1861644" y="0"/>
                </a:lnTo>
                <a:lnTo>
                  <a:pt x="1861644" y="1307999"/>
                </a:lnTo>
                <a:lnTo>
                  <a:pt x="0" y="13079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929001" y="5052501"/>
            <a:ext cx="1317164" cy="1250108"/>
          </a:xfrm>
          <a:custGeom>
            <a:avLst/>
            <a:gdLst/>
            <a:ahLst/>
            <a:cxnLst/>
            <a:rect r="r" b="b" t="t" l="l"/>
            <a:pathLst>
              <a:path h="1250108" w="1317164">
                <a:moveTo>
                  <a:pt x="0" y="0"/>
                </a:moveTo>
                <a:lnTo>
                  <a:pt x="1317163" y="0"/>
                </a:lnTo>
                <a:lnTo>
                  <a:pt x="1317163" y="1250108"/>
                </a:lnTo>
                <a:lnTo>
                  <a:pt x="0" y="12501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375955" y="1327278"/>
            <a:ext cx="9515774" cy="153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</a:rPr>
              <a:t>USER JOURNEY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835242" y="2819808"/>
            <a:ext cx="6617517" cy="904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461"/>
              </a:lnSpc>
              <a:spcBef>
                <a:spcPct val="0"/>
              </a:spcBef>
            </a:pPr>
            <a:r>
              <a:rPr lang="en-US" sz="2508" spc="245">
                <a:solidFill>
                  <a:srgbClr val="FFFFFF"/>
                </a:solidFill>
                <a:latin typeface="Codec Pro ExtraBold"/>
              </a:rPr>
              <a:t>Envision the journey of a user in the target market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630428" y="6430595"/>
            <a:ext cx="3145182" cy="835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Codec Pro ExtraBold Bold"/>
              </a:rPr>
              <a:t>Engagement with the community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62178" y="6332632"/>
            <a:ext cx="3381241" cy="835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Codec Pro ExtraBold Bold"/>
              </a:rPr>
              <a:t>Startup discovery and research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874649" y="6429550"/>
            <a:ext cx="4034158" cy="428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Codec Pro ExtraBold Bold"/>
              </a:rPr>
              <a:t>Event paticipation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60875" y="7375971"/>
            <a:ext cx="4468000" cy="2539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Codec Pro ExtraBold Bold"/>
              </a:rPr>
              <a:t>When</a:t>
            </a:r>
            <a:r>
              <a:rPr lang="en-US" sz="1844" spc="180">
                <a:solidFill>
                  <a:srgbClr val="231F20"/>
                </a:solidFill>
                <a:latin typeface="Codec Pro ExtraBold"/>
              </a:rPr>
              <a:t>: When they're actively looking for new startup ideas or researching specific industries. </a:t>
            </a:r>
            <a:r>
              <a:rPr lang="en-US" sz="1844" spc="180">
                <a:solidFill>
                  <a:srgbClr val="231F20"/>
                </a:solidFill>
                <a:latin typeface="Codec Pro ExtraBold Bold"/>
              </a:rPr>
              <a:t>How</a:t>
            </a:r>
            <a:r>
              <a:rPr lang="en-US" sz="1844" spc="180">
                <a:solidFill>
                  <a:srgbClr val="231F20"/>
                </a:solidFill>
                <a:latin typeface="Codec Pro ExtraBold"/>
              </a:rPr>
              <a:t>: They use the search and filtering options to discover startups. </a:t>
            </a:r>
          </a:p>
          <a:p>
            <a:pPr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Codec Pro ExtraBold Bold"/>
              </a:rPr>
              <a:t>Why</a:t>
            </a:r>
            <a:r>
              <a:rPr lang="en-US" sz="1844" spc="180">
                <a:solidFill>
                  <a:srgbClr val="231F20"/>
                </a:solidFill>
                <a:latin typeface="Codec Pro ExtraBold"/>
              </a:rPr>
              <a:t>: To learn from existing startups, or find investment.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173924" y="7533134"/>
            <a:ext cx="4825543" cy="2224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Codec Pro ExtraBold Bold"/>
              </a:rPr>
              <a:t>When</a:t>
            </a:r>
            <a:r>
              <a:rPr lang="en-US" sz="1844" spc="180">
                <a:solidFill>
                  <a:srgbClr val="231F20"/>
                </a:solidFill>
                <a:latin typeface="Codec Pro ExtraBold"/>
              </a:rPr>
              <a:t>: Regularly, as part of their networking and learning routine. </a:t>
            </a:r>
            <a:r>
              <a:rPr lang="en-US" sz="1844" spc="180">
                <a:solidFill>
                  <a:srgbClr val="231F20"/>
                </a:solidFill>
                <a:latin typeface="Codec Pro ExtraBold Bold"/>
              </a:rPr>
              <a:t>How</a:t>
            </a:r>
            <a:r>
              <a:rPr lang="en-US" sz="1844" spc="180">
                <a:solidFill>
                  <a:srgbClr val="231F20"/>
                </a:solidFill>
                <a:latin typeface="Codec Pro ExtraBold"/>
              </a:rPr>
              <a:t>: They participate in forums, join groups, and attend virtual events. </a:t>
            </a:r>
          </a:p>
          <a:p>
            <a:pPr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Codec Pro ExtraBold Bold"/>
              </a:rPr>
              <a:t>Why</a:t>
            </a:r>
            <a:r>
              <a:rPr lang="en-US" sz="1844" spc="180">
                <a:solidFill>
                  <a:srgbClr val="231F20"/>
                </a:solidFill>
                <a:latin typeface="Codec Pro ExtraBold"/>
              </a:rPr>
              <a:t>: To connect with like-minded individuals, and seek advice.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741735" y="7329051"/>
            <a:ext cx="4468000" cy="2539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Codec Pro ExtraBold Bold"/>
              </a:rPr>
              <a:t>When</a:t>
            </a:r>
            <a:r>
              <a:rPr lang="en-US" sz="1844" spc="180">
                <a:solidFill>
                  <a:srgbClr val="231F20"/>
                </a:solidFill>
                <a:latin typeface="Codec Pro ExtraBold"/>
              </a:rPr>
              <a:t>: When there's an event of interest happening in their region or industry. </a:t>
            </a:r>
          </a:p>
          <a:p>
            <a:pPr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Codec Pro ExtraBold Bold"/>
              </a:rPr>
              <a:t>How</a:t>
            </a:r>
            <a:r>
              <a:rPr lang="en-US" sz="1844" spc="180">
                <a:solidFill>
                  <a:srgbClr val="231F20"/>
                </a:solidFill>
                <a:latin typeface="Codec Pro ExtraBold"/>
              </a:rPr>
              <a:t>: They check the event listings, register, and attend (either physically or virtually). </a:t>
            </a:r>
            <a:r>
              <a:rPr lang="en-US" sz="1844" spc="180">
                <a:solidFill>
                  <a:srgbClr val="231F20"/>
                </a:solidFill>
                <a:latin typeface="Codec Pro ExtraBold Bold"/>
              </a:rPr>
              <a:t>Why</a:t>
            </a:r>
            <a:r>
              <a:rPr lang="en-US" sz="1844" spc="180">
                <a:solidFill>
                  <a:srgbClr val="231F20"/>
                </a:solidFill>
                <a:latin typeface="Codec Pro ExtraBold"/>
              </a:rPr>
              <a:t>: To gain knowledge, and discover new opportunities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448" y="374453"/>
            <a:ext cx="17021103" cy="3970203"/>
            <a:chOff x="0" y="0"/>
            <a:chExt cx="4482924" cy="10456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2924" cy="1045650"/>
            </a:xfrm>
            <a:custGeom>
              <a:avLst/>
              <a:gdLst/>
              <a:ahLst/>
              <a:cxnLst/>
              <a:rect r="r" b="b" t="t" l="l"/>
              <a:pathLst>
                <a:path h="1045650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1045650"/>
                  </a:lnTo>
                  <a:lnTo>
                    <a:pt x="0" y="1045650"/>
                  </a:lnTo>
                  <a:close/>
                </a:path>
              </a:pathLst>
            </a:custGeom>
            <a:solidFill>
              <a:srgbClr val="26464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482924" cy="110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7020" y="395051"/>
            <a:ext cx="16933642" cy="3949605"/>
          </a:xfrm>
          <a:custGeom>
            <a:avLst/>
            <a:gdLst/>
            <a:ahLst/>
            <a:cxnLst/>
            <a:rect r="r" b="b" t="t" l="l"/>
            <a:pathLst>
              <a:path h="3949605" w="16933642">
                <a:moveTo>
                  <a:pt x="0" y="0"/>
                </a:moveTo>
                <a:lnTo>
                  <a:pt x="16933643" y="0"/>
                </a:lnTo>
                <a:lnTo>
                  <a:pt x="16933643" y="3949605"/>
                </a:lnTo>
                <a:lnTo>
                  <a:pt x="0" y="39496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-92914" r="0" b="-92914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017521" y="5077090"/>
            <a:ext cx="47625" cy="4637272"/>
            <a:chOff x="0" y="0"/>
            <a:chExt cx="12543" cy="122133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43" cy="1221339"/>
            </a:xfrm>
            <a:custGeom>
              <a:avLst/>
              <a:gdLst/>
              <a:ahLst/>
              <a:cxnLst/>
              <a:rect r="r" b="b" t="t" l="l"/>
              <a:pathLst>
                <a:path h="1221339" w="12543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2543" cy="12784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330375" y="5077090"/>
            <a:ext cx="47625" cy="4637272"/>
            <a:chOff x="0" y="0"/>
            <a:chExt cx="12543" cy="122133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43" cy="1221339"/>
            </a:xfrm>
            <a:custGeom>
              <a:avLst/>
              <a:gdLst/>
              <a:ahLst/>
              <a:cxnLst/>
              <a:rect r="r" b="b" t="t" l="l"/>
              <a:pathLst>
                <a:path h="1221339" w="12543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12543" cy="12784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800193" y="4913907"/>
            <a:ext cx="1363705" cy="1164263"/>
          </a:xfrm>
          <a:custGeom>
            <a:avLst/>
            <a:gdLst/>
            <a:ahLst/>
            <a:cxnLst/>
            <a:rect r="r" b="b" t="t" l="l"/>
            <a:pathLst>
              <a:path h="1164263" w="1363705">
                <a:moveTo>
                  <a:pt x="0" y="0"/>
                </a:moveTo>
                <a:lnTo>
                  <a:pt x="1363705" y="0"/>
                </a:lnTo>
                <a:lnTo>
                  <a:pt x="1363705" y="1164263"/>
                </a:lnTo>
                <a:lnTo>
                  <a:pt x="0" y="11642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929507" y="5143500"/>
            <a:ext cx="1536507" cy="1031381"/>
          </a:xfrm>
          <a:custGeom>
            <a:avLst/>
            <a:gdLst/>
            <a:ahLst/>
            <a:cxnLst/>
            <a:rect r="r" b="b" t="t" l="l"/>
            <a:pathLst>
              <a:path h="1031381" w="1536507">
                <a:moveTo>
                  <a:pt x="0" y="0"/>
                </a:moveTo>
                <a:lnTo>
                  <a:pt x="1536507" y="0"/>
                </a:lnTo>
                <a:lnTo>
                  <a:pt x="1536507" y="1031381"/>
                </a:lnTo>
                <a:lnTo>
                  <a:pt x="0" y="10313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166078" y="5077090"/>
            <a:ext cx="1836235" cy="1062721"/>
          </a:xfrm>
          <a:custGeom>
            <a:avLst/>
            <a:gdLst/>
            <a:ahLst/>
            <a:cxnLst/>
            <a:rect r="r" b="b" t="t" l="l"/>
            <a:pathLst>
              <a:path h="1062721" w="1836235">
                <a:moveTo>
                  <a:pt x="0" y="0"/>
                </a:moveTo>
                <a:lnTo>
                  <a:pt x="1836235" y="0"/>
                </a:lnTo>
                <a:lnTo>
                  <a:pt x="1836235" y="1062721"/>
                </a:lnTo>
                <a:lnTo>
                  <a:pt x="0" y="10627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375955" y="1327278"/>
            <a:ext cx="9515774" cy="153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</a:rPr>
              <a:t>USER JOURNEY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835242" y="2819808"/>
            <a:ext cx="6617517" cy="904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461"/>
              </a:lnSpc>
              <a:spcBef>
                <a:spcPct val="0"/>
              </a:spcBef>
            </a:pPr>
            <a:r>
              <a:rPr lang="en-US" sz="2508" spc="245">
                <a:solidFill>
                  <a:srgbClr val="FFFFFF"/>
                </a:solidFill>
                <a:latin typeface="Codec Pro ExtraBold"/>
              </a:rPr>
              <a:t>Envision the journey of a user in the target market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68745" y="6281230"/>
            <a:ext cx="3858031" cy="835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Codec Pro ExtraBold Bold"/>
              </a:rPr>
              <a:t>Staying updated with real-time news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91425" y="6227857"/>
            <a:ext cx="3381241" cy="835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Codec Pro ExtraBold Bold"/>
              </a:rPr>
              <a:t>Utilizing tools and resources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958656" y="6281230"/>
            <a:ext cx="4251079" cy="1241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Codec Pro ExtraBold Bold"/>
              </a:rPr>
              <a:t>Providing feedback and engaging with analytics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48046" y="6996419"/>
            <a:ext cx="4468000" cy="2853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Codec Pro ExtraBold Bold"/>
              </a:rPr>
              <a:t>When</a:t>
            </a:r>
            <a:r>
              <a:rPr lang="en-US" sz="1844" spc="180">
                <a:solidFill>
                  <a:srgbClr val="231F20"/>
                </a:solidFill>
                <a:latin typeface="Codec Pro ExtraBold"/>
              </a:rPr>
              <a:t>: When they're in the early stages of planning or executing their startup. </a:t>
            </a:r>
          </a:p>
          <a:p>
            <a:pPr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Codec Pro ExtraBold Bold"/>
              </a:rPr>
              <a:t>How</a:t>
            </a:r>
            <a:r>
              <a:rPr lang="en-US" sz="1844" spc="180">
                <a:solidFill>
                  <a:srgbClr val="231F20"/>
                </a:solidFill>
                <a:latin typeface="Codec Pro ExtraBold"/>
              </a:rPr>
              <a:t>: They access and use tools like business planning templates or financial calculators. </a:t>
            </a:r>
          </a:p>
          <a:p>
            <a:pPr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Codec Pro ExtraBold Bold"/>
              </a:rPr>
              <a:t>Why</a:t>
            </a:r>
            <a:r>
              <a:rPr lang="en-US" sz="1844" spc="180">
                <a:solidFill>
                  <a:srgbClr val="231F20"/>
                </a:solidFill>
                <a:latin typeface="Codec Pro ExtraBold"/>
              </a:rPr>
              <a:t>: To get practical guidance, streamline their processes, and make informed decisions.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463760" y="7329051"/>
            <a:ext cx="4468000" cy="2224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Codec Pro ExtraBold Bold"/>
              </a:rPr>
              <a:t>When</a:t>
            </a:r>
            <a:r>
              <a:rPr lang="en-US" sz="1844" spc="180">
                <a:solidFill>
                  <a:srgbClr val="231F20"/>
                </a:solidFill>
                <a:latin typeface="Codec Pro ExtraBold"/>
              </a:rPr>
              <a:t>: Daily or as frequently as they prefer. </a:t>
            </a:r>
          </a:p>
          <a:p>
            <a:pPr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Codec Pro ExtraBold Bold"/>
              </a:rPr>
              <a:t>How</a:t>
            </a:r>
            <a:r>
              <a:rPr lang="en-US" sz="1844" spc="180">
                <a:solidFill>
                  <a:srgbClr val="231F20"/>
                </a:solidFill>
                <a:latin typeface="Codec Pro ExtraBold"/>
              </a:rPr>
              <a:t>: They check the latest news and updates on the platform. </a:t>
            </a:r>
          </a:p>
          <a:p>
            <a:pPr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Codec Pro ExtraBold Bold"/>
              </a:rPr>
              <a:t>Why</a:t>
            </a:r>
            <a:r>
              <a:rPr lang="en-US" sz="1844" spc="180">
                <a:solidFill>
                  <a:srgbClr val="231F20"/>
                </a:solidFill>
                <a:latin typeface="Codec Pro ExtraBold"/>
              </a:rPr>
              <a:t>: To stay informed about industry trends, market shifts, and emerging technologies.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130475" y="7456073"/>
            <a:ext cx="4468000" cy="2539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Codec Pro ExtraBold Bold"/>
              </a:rPr>
              <a:t>When</a:t>
            </a:r>
            <a:r>
              <a:rPr lang="en-US" sz="1844" spc="180">
                <a:solidFill>
                  <a:srgbClr val="231F20"/>
                </a:solidFill>
                <a:latin typeface="Codec Pro ExtraBold"/>
              </a:rPr>
              <a:t>: As and when they have suggestions or observations. </a:t>
            </a:r>
            <a:r>
              <a:rPr lang="en-US" sz="1844" spc="180">
                <a:solidFill>
                  <a:srgbClr val="231F20"/>
                </a:solidFill>
                <a:latin typeface="Codec Pro ExtraBold Bold"/>
              </a:rPr>
              <a:t>How</a:t>
            </a:r>
            <a:r>
              <a:rPr lang="en-US" sz="1844" spc="180">
                <a:solidFill>
                  <a:srgbClr val="231F20"/>
                </a:solidFill>
                <a:latin typeface="Codec Pro ExtraBold"/>
              </a:rPr>
              <a:t>: They use the feedback feature or engage with the analytics dashboard. </a:t>
            </a:r>
          </a:p>
          <a:p>
            <a:pPr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Codec Pro ExtraBold Bold"/>
              </a:rPr>
              <a:t>Why</a:t>
            </a:r>
            <a:r>
              <a:rPr lang="en-US" sz="1844" spc="180">
                <a:solidFill>
                  <a:srgbClr val="231F20"/>
                </a:solidFill>
                <a:latin typeface="Codec Pro ExtraBold"/>
              </a:rPr>
              <a:t>: To contribute to product improvement and see how their engagement benefits them.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533223" y="1493933"/>
            <a:ext cx="3079998" cy="2470564"/>
            <a:chOff x="0" y="0"/>
            <a:chExt cx="4106664" cy="3294086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632477" y="0"/>
              <a:ext cx="2555219" cy="2549109"/>
              <a:chOff x="0" y="0"/>
              <a:chExt cx="2409120" cy="240336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409190" cy="2403348"/>
              </a:xfrm>
              <a:custGeom>
                <a:avLst/>
                <a:gdLst/>
                <a:ahLst/>
                <a:cxnLst/>
                <a:rect r="r" b="b" t="t" l="l"/>
                <a:pathLst>
                  <a:path h="2403348" w="2409190">
                    <a:moveTo>
                      <a:pt x="0" y="1201674"/>
                    </a:moveTo>
                    <a:cubicBezTo>
                      <a:pt x="0" y="537972"/>
                      <a:pt x="539242" y="0"/>
                      <a:pt x="1204595" y="0"/>
                    </a:cubicBezTo>
                    <a:cubicBezTo>
                      <a:pt x="1869948" y="0"/>
                      <a:pt x="2409190" y="537972"/>
                      <a:pt x="2409190" y="1201674"/>
                    </a:cubicBezTo>
                    <a:cubicBezTo>
                      <a:pt x="2409190" y="1865376"/>
                      <a:pt x="1869948" y="2403348"/>
                      <a:pt x="1204595" y="2403348"/>
                    </a:cubicBezTo>
                    <a:cubicBezTo>
                      <a:pt x="539242" y="2403348"/>
                      <a:pt x="0" y="1865376"/>
                      <a:pt x="0" y="1201674"/>
                    </a:cubicBezTo>
                    <a:close/>
                  </a:path>
                </a:pathLst>
              </a:custGeom>
              <a:solidFill>
                <a:srgbClr val="26464D"/>
              </a:solidFill>
            </p:spPr>
          </p:sp>
        </p:grpSp>
        <p:sp>
          <p:nvSpPr>
            <p:cNvPr name="Freeform 5" id="5"/>
            <p:cNvSpPr/>
            <p:nvPr/>
          </p:nvSpPr>
          <p:spPr>
            <a:xfrm flipH="false" flipV="false" rot="0">
              <a:off x="1037638" y="581694"/>
              <a:ext cx="1722309" cy="1385720"/>
            </a:xfrm>
            <a:custGeom>
              <a:avLst/>
              <a:gdLst/>
              <a:ahLst/>
              <a:cxnLst/>
              <a:rect r="r" b="b" t="t" l="l"/>
              <a:pathLst>
                <a:path h="1385720" w="1722309">
                  <a:moveTo>
                    <a:pt x="0" y="0"/>
                  </a:moveTo>
                  <a:lnTo>
                    <a:pt x="1722308" y="0"/>
                  </a:lnTo>
                  <a:lnTo>
                    <a:pt x="1722308" y="1385721"/>
                  </a:lnTo>
                  <a:lnTo>
                    <a:pt x="0" y="1385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2791589"/>
              <a:ext cx="4106664" cy="5024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Codec Pro ExtraBold"/>
                </a:rPr>
                <a:t>Monetization Strategy 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07534" y="1493933"/>
            <a:ext cx="3528864" cy="2218402"/>
            <a:chOff x="0" y="0"/>
            <a:chExt cx="4705152" cy="2957869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892363" y="0"/>
              <a:ext cx="2328283" cy="2322022"/>
              <a:chOff x="0" y="0"/>
              <a:chExt cx="2409840" cy="240336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409952" cy="2403348"/>
              </a:xfrm>
              <a:custGeom>
                <a:avLst/>
                <a:gdLst/>
                <a:ahLst/>
                <a:cxnLst/>
                <a:rect r="r" b="b" t="t" l="l"/>
                <a:pathLst>
                  <a:path h="2403348" w="2409952">
                    <a:moveTo>
                      <a:pt x="0" y="1201674"/>
                    </a:moveTo>
                    <a:cubicBezTo>
                      <a:pt x="0" y="537972"/>
                      <a:pt x="539496" y="0"/>
                      <a:pt x="1204976" y="0"/>
                    </a:cubicBezTo>
                    <a:cubicBezTo>
                      <a:pt x="1870456" y="0"/>
                      <a:pt x="2409952" y="537972"/>
                      <a:pt x="2409952" y="1201674"/>
                    </a:cubicBezTo>
                    <a:cubicBezTo>
                      <a:pt x="2409952" y="1865376"/>
                      <a:pt x="1870456" y="2403348"/>
                      <a:pt x="1204976" y="2403348"/>
                    </a:cubicBezTo>
                    <a:cubicBezTo>
                      <a:pt x="539496" y="2403348"/>
                      <a:pt x="0" y="1865376"/>
                      <a:pt x="0" y="1201674"/>
                    </a:cubicBezTo>
                    <a:close/>
                  </a:path>
                </a:pathLst>
              </a:custGeom>
              <a:solidFill>
                <a:srgbClr val="26464D"/>
              </a:solidFill>
            </p:spPr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1354686" y="522995"/>
              <a:ext cx="1403635" cy="1276032"/>
            </a:xfrm>
            <a:custGeom>
              <a:avLst/>
              <a:gdLst/>
              <a:ahLst/>
              <a:cxnLst/>
              <a:rect r="r" b="b" t="t" l="l"/>
              <a:pathLst>
                <a:path h="1276032" w="1403635">
                  <a:moveTo>
                    <a:pt x="0" y="0"/>
                  </a:moveTo>
                  <a:lnTo>
                    <a:pt x="1403636" y="0"/>
                  </a:lnTo>
                  <a:lnTo>
                    <a:pt x="1403636" y="1276032"/>
                  </a:lnTo>
                  <a:lnTo>
                    <a:pt x="0" y="1276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2455372"/>
              <a:ext cx="4705152" cy="5024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Codec Pro ExtraBold"/>
                </a:rPr>
                <a:t>Personalized User Profiles 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59850" y="7039898"/>
            <a:ext cx="2351336" cy="2385407"/>
            <a:chOff x="0" y="0"/>
            <a:chExt cx="3135114" cy="3180542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289274" y="0"/>
              <a:ext cx="2556565" cy="2549691"/>
              <a:chOff x="0" y="0"/>
              <a:chExt cx="2409840" cy="240336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409952" cy="2403348"/>
              </a:xfrm>
              <a:custGeom>
                <a:avLst/>
                <a:gdLst/>
                <a:ahLst/>
                <a:cxnLst/>
                <a:rect r="r" b="b" t="t" l="l"/>
                <a:pathLst>
                  <a:path h="2403348" w="2409952">
                    <a:moveTo>
                      <a:pt x="0" y="1201674"/>
                    </a:moveTo>
                    <a:cubicBezTo>
                      <a:pt x="0" y="537972"/>
                      <a:pt x="539496" y="0"/>
                      <a:pt x="1204976" y="0"/>
                    </a:cubicBezTo>
                    <a:cubicBezTo>
                      <a:pt x="1870456" y="0"/>
                      <a:pt x="2409952" y="537972"/>
                      <a:pt x="2409952" y="1201674"/>
                    </a:cubicBezTo>
                    <a:cubicBezTo>
                      <a:pt x="2409952" y="1865376"/>
                      <a:pt x="1870456" y="2403348"/>
                      <a:pt x="1204976" y="2403348"/>
                    </a:cubicBezTo>
                    <a:cubicBezTo>
                      <a:pt x="539496" y="2403348"/>
                      <a:pt x="0" y="1865376"/>
                      <a:pt x="0" y="1201674"/>
                    </a:cubicBezTo>
                    <a:close/>
                  </a:path>
                </a:pathLst>
              </a:custGeom>
              <a:solidFill>
                <a:srgbClr val="26464D"/>
              </a:solidFill>
            </p:spPr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708612" y="629912"/>
              <a:ext cx="1688476" cy="1458421"/>
            </a:xfrm>
            <a:custGeom>
              <a:avLst/>
              <a:gdLst/>
              <a:ahLst/>
              <a:cxnLst/>
              <a:rect r="r" b="b" t="t" l="l"/>
              <a:pathLst>
                <a:path h="1458421" w="1688476">
                  <a:moveTo>
                    <a:pt x="0" y="0"/>
                  </a:moveTo>
                  <a:lnTo>
                    <a:pt x="1688476" y="0"/>
                  </a:lnTo>
                  <a:lnTo>
                    <a:pt x="1688476" y="1458421"/>
                  </a:lnTo>
                  <a:lnTo>
                    <a:pt x="0" y="1458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0" y="2678045"/>
              <a:ext cx="3135114" cy="5024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Codec Pro ExtraBold"/>
                </a:rPr>
                <a:t>Event Integration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6322124" y="7754894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true" rot="0">
            <a:off x="-2059222" y="-798391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5897028" y="2603134"/>
            <a:ext cx="4551315" cy="4887502"/>
            <a:chOff x="0" y="0"/>
            <a:chExt cx="6068419" cy="6516669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248108"/>
              <a:ext cx="6068419" cy="6070977"/>
              <a:chOff x="0" y="0"/>
              <a:chExt cx="6832800" cy="683568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508"/>
                <a:ext cx="6832726" cy="6835140"/>
              </a:xfrm>
              <a:custGeom>
                <a:avLst/>
                <a:gdLst/>
                <a:ahLst/>
                <a:cxnLst/>
                <a:rect r="r" b="b" t="t" l="l"/>
                <a:pathLst>
                  <a:path h="6835140" w="6832726">
                    <a:moveTo>
                      <a:pt x="3408807" y="6835140"/>
                    </a:moveTo>
                    <a:cubicBezTo>
                      <a:pt x="3385947" y="6835140"/>
                      <a:pt x="3370707" y="6812280"/>
                      <a:pt x="3370707" y="6797040"/>
                    </a:cubicBezTo>
                    <a:cubicBezTo>
                      <a:pt x="3370707" y="6774180"/>
                      <a:pt x="3385947" y="6758940"/>
                      <a:pt x="3408807" y="6758940"/>
                    </a:cubicBezTo>
                    <a:cubicBezTo>
                      <a:pt x="3424047" y="6758940"/>
                      <a:pt x="3446907" y="6774180"/>
                      <a:pt x="3446907" y="6797040"/>
                    </a:cubicBezTo>
                    <a:cubicBezTo>
                      <a:pt x="3446907" y="6812280"/>
                      <a:pt x="3424047" y="6835140"/>
                      <a:pt x="3408807" y="6835140"/>
                    </a:cubicBezTo>
                    <a:close/>
                    <a:moveTo>
                      <a:pt x="3584194" y="6789420"/>
                    </a:moveTo>
                    <a:cubicBezTo>
                      <a:pt x="3584194" y="6766560"/>
                      <a:pt x="3599434" y="6751320"/>
                      <a:pt x="3614674" y="6751320"/>
                    </a:cubicBezTo>
                    <a:cubicBezTo>
                      <a:pt x="3637534" y="6751320"/>
                      <a:pt x="3660394" y="6766560"/>
                      <a:pt x="3660394" y="6789420"/>
                    </a:cubicBezTo>
                    <a:cubicBezTo>
                      <a:pt x="3660394" y="6804660"/>
                      <a:pt x="3645154" y="6827520"/>
                      <a:pt x="3622294" y="6827520"/>
                    </a:cubicBezTo>
                    <a:cubicBezTo>
                      <a:pt x="3599434" y="6827520"/>
                      <a:pt x="3584194" y="6812280"/>
                      <a:pt x="3584194" y="6789420"/>
                    </a:cubicBezTo>
                    <a:close/>
                    <a:moveTo>
                      <a:pt x="3187700" y="6827520"/>
                    </a:moveTo>
                    <a:cubicBezTo>
                      <a:pt x="3172460" y="6827520"/>
                      <a:pt x="3149600" y="6804660"/>
                      <a:pt x="3157220" y="6781800"/>
                    </a:cubicBezTo>
                    <a:cubicBezTo>
                      <a:pt x="3157220" y="6766560"/>
                      <a:pt x="3172460" y="6751320"/>
                      <a:pt x="3195320" y="6751320"/>
                    </a:cubicBezTo>
                    <a:cubicBezTo>
                      <a:pt x="3218180" y="6751320"/>
                      <a:pt x="3233420" y="6766560"/>
                      <a:pt x="3233420" y="6789420"/>
                    </a:cubicBezTo>
                    <a:cubicBezTo>
                      <a:pt x="3225800" y="6812280"/>
                      <a:pt x="3210560" y="6827520"/>
                      <a:pt x="3195320" y="6827520"/>
                    </a:cubicBezTo>
                    <a:cubicBezTo>
                      <a:pt x="3195320" y="6827520"/>
                      <a:pt x="3187700" y="6827520"/>
                      <a:pt x="3187700" y="6827520"/>
                    </a:cubicBezTo>
                    <a:close/>
                    <a:moveTo>
                      <a:pt x="3797808" y="6774053"/>
                    </a:moveTo>
                    <a:cubicBezTo>
                      <a:pt x="3790188" y="6751193"/>
                      <a:pt x="3805428" y="6735953"/>
                      <a:pt x="3828288" y="6728333"/>
                    </a:cubicBezTo>
                    <a:cubicBezTo>
                      <a:pt x="3851148" y="6728333"/>
                      <a:pt x="3866388" y="6743573"/>
                      <a:pt x="3874008" y="6766433"/>
                    </a:cubicBezTo>
                    <a:cubicBezTo>
                      <a:pt x="3874008" y="6781673"/>
                      <a:pt x="3858768" y="6804533"/>
                      <a:pt x="3835908" y="6804533"/>
                    </a:cubicBezTo>
                    <a:cubicBezTo>
                      <a:pt x="3813048" y="6804533"/>
                      <a:pt x="3797808" y="6789293"/>
                      <a:pt x="3797808" y="6774053"/>
                    </a:cubicBezTo>
                    <a:close/>
                    <a:moveTo>
                      <a:pt x="2974213" y="6804533"/>
                    </a:moveTo>
                    <a:cubicBezTo>
                      <a:pt x="2951353" y="6804533"/>
                      <a:pt x="2936113" y="6781673"/>
                      <a:pt x="2943733" y="6758813"/>
                    </a:cubicBezTo>
                    <a:cubicBezTo>
                      <a:pt x="2943733" y="6743573"/>
                      <a:pt x="2966593" y="6728333"/>
                      <a:pt x="2981833" y="6728333"/>
                    </a:cubicBezTo>
                    <a:cubicBezTo>
                      <a:pt x="3004693" y="6728333"/>
                      <a:pt x="3019933" y="6751193"/>
                      <a:pt x="3019933" y="6774053"/>
                    </a:cubicBezTo>
                    <a:cubicBezTo>
                      <a:pt x="3012313" y="6789293"/>
                      <a:pt x="2997073" y="6804533"/>
                      <a:pt x="2981833" y="6804533"/>
                    </a:cubicBezTo>
                    <a:cubicBezTo>
                      <a:pt x="2974213" y="6804533"/>
                      <a:pt x="2974213" y="6804533"/>
                      <a:pt x="2974213" y="6804533"/>
                    </a:cubicBezTo>
                    <a:close/>
                    <a:moveTo>
                      <a:pt x="4011295" y="6743446"/>
                    </a:moveTo>
                    <a:cubicBezTo>
                      <a:pt x="4003675" y="6720586"/>
                      <a:pt x="4018915" y="6705346"/>
                      <a:pt x="4041775" y="6697726"/>
                    </a:cubicBezTo>
                    <a:cubicBezTo>
                      <a:pt x="4057015" y="6697726"/>
                      <a:pt x="4079875" y="6705346"/>
                      <a:pt x="4079875" y="6728206"/>
                    </a:cubicBezTo>
                    <a:cubicBezTo>
                      <a:pt x="4087495" y="6751066"/>
                      <a:pt x="4072255" y="6766306"/>
                      <a:pt x="4049395" y="6773926"/>
                    </a:cubicBezTo>
                    <a:cubicBezTo>
                      <a:pt x="4049395" y="6773926"/>
                      <a:pt x="4049395" y="6773926"/>
                      <a:pt x="4041775" y="6773926"/>
                    </a:cubicBezTo>
                    <a:cubicBezTo>
                      <a:pt x="4026535" y="6773926"/>
                      <a:pt x="4011295" y="6758686"/>
                      <a:pt x="4011295" y="6743446"/>
                    </a:cubicBezTo>
                    <a:close/>
                    <a:moveTo>
                      <a:pt x="2760599" y="6766306"/>
                    </a:moveTo>
                    <a:cubicBezTo>
                      <a:pt x="2737739" y="6766306"/>
                      <a:pt x="2730119" y="6743446"/>
                      <a:pt x="2730119" y="6728206"/>
                    </a:cubicBezTo>
                    <a:cubicBezTo>
                      <a:pt x="2737739" y="6705346"/>
                      <a:pt x="2752979" y="6690106"/>
                      <a:pt x="2775839" y="6697726"/>
                    </a:cubicBezTo>
                    <a:cubicBezTo>
                      <a:pt x="2798699" y="6697726"/>
                      <a:pt x="2806319" y="6720586"/>
                      <a:pt x="2806319" y="6735826"/>
                    </a:cubicBezTo>
                    <a:cubicBezTo>
                      <a:pt x="2798699" y="6758686"/>
                      <a:pt x="2783459" y="6773926"/>
                      <a:pt x="2768219" y="6773926"/>
                    </a:cubicBezTo>
                    <a:cubicBezTo>
                      <a:pt x="2768219" y="6773926"/>
                      <a:pt x="2760599" y="6773926"/>
                      <a:pt x="2760599" y="6766306"/>
                    </a:cubicBezTo>
                    <a:close/>
                    <a:moveTo>
                      <a:pt x="4217162" y="6697599"/>
                    </a:moveTo>
                    <a:cubicBezTo>
                      <a:pt x="4209542" y="6682359"/>
                      <a:pt x="4224782" y="6659499"/>
                      <a:pt x="4247642" y="6651879"/>
                    </a:cubicBezTo>
                    <a:cubicBezTo>
                      <a:pt x="4262882" y="6644259"/>
                      <a:pt x="4285742" y="6659499"/>
                      <a:pt x="4293362" y="6682359"/>
                    </a:cubicBezTo>
                    <a:cubicBezTo>
                      <a:pt x="4293362" y="6697599"/>
                      <a:pt x="4285742" y="6720459"/>
                      <a:pt x="4262882" y="6728079"/>
                    </a:cubicBezTo>
                    <a:cubicBezTo>
                      <a:pt x="4262882" y="6728079"/>
                      <a:pt x="4255262" y="6728079"/>
                      <a:pt x="4255262" y="6728079"/>
                    </a:cubicBezTo>
                    <a:cubicBezTo>
                      <a:pt x="4240022" y="6728079"/>
                      <a:pt x="4224782" y="6712839"/>
                      <a:pt x="4217162" y="6697599"/>
                    </a:cubicBezTo>
                    <a:close/>
                    <a:moveTo>
                      <a:pt x="2547112" y="6720459"/>
                    </a:moveTo>
                    <a:cubicBezTo>
                      <a:pt x="2531872" y="6712839"/>
                      <a:pt x="2516632" y="6697599"/>
                      <a:pt x="2524252" y="6674739"/>
                    </a:cubicBezTo>
                    <a:cubicBezTo>
                      <a:pt x="2524252" y="6651879"/>
                      <a:pt x="2547112" y="6644259"/>
                      <a:pt x="2569972" y="6644259"/>
                    </a:cubicBezTo>
                    <a:cubicBezTo>
                      <a:pt x="2585212" y="6651879"/>
                      <a:pt x="2600452" y="6674739"/>
                      <a:pt x="2592832" y="6697726"/>
                    </a:cubicBezTo>
                    <a:cubicBezTo>
                      <a:pt x="2592832" y="6712966"/>
                      <a:pt x="2577592" y="6720586"/>
                      <a:pt x="2562352" y="6720586"/>
                    </a:cubicBezTo>
                    <a:cubicBezTo>
                      <a:pt x="2554732" y="6720586"/>
                      <a:pt x="2554732" y="6720586"/>
                      <a:pt x="2547112" y="6720586"/>
                    </a:cubicBezTo>
                    <a:close/>
                    <a:moveTo>
                      <a:pt x="4423029" y="6644259"/>
                    </a:moveTo>
                    <a:cubicBezTo>
                      <a:pt x="4415409" y="6621399"/>
                      <a:pt x="4430649" y="6598539"/>
                      <a:pt x="4445889" y="6590792"/>
                    </a:cubicBezTo>
                    <a:cubicBezTo>
                      <a:pt x="4468749" y="6590792"/>
                      <a:pt x="4491609" y="6598412"/>
                      <a:pt x="4499229" y="6621272"/>
                    </a:cubicBezTo>
                    <a:cubicBezTo>
                      <a:pt x="4499229" y="6636512"/>
                      <a:pt x="4491609" y="6659372"/>
                      <a:pt x="4468749" y="6666992"/>
                    </a:cubicBezTo>
                    <a:cubicBezTo>
                      <a:pt x="4468749" y="6666992"/>
                      <a:pt x="4461129" y="6666992"/>
                      <a:pt x="4461129" y="6666992"/>
                    </a:cubicBezTo>
                    <a:cubicBezTo>
                      <a:pt x="4445889" y="6666992"/>
                      <a:pt x="4430649" y="6659372"/>
                      <a:pt x="4423029" y="6644132"/>
                    </a:cubicBezTo>
                    <a:close/>
                    <a:moveTo>
                      <a:pt x="2341118" y="6659372"/>
                    </a:moveTo>
                    <a:cubicBezTo>
                      <a:pt x="2318258" y="6651752"/>
                      <a:pt x="2310638" y="6628892"/>
                      <a:pt x="2318258" y="6613652"/>
                    </a:cubicBezTo>
                    <a:cubicBezTo>
                      <a:pt x="2325878" y="6590792"/>
                      <a:pt x="2348738" y="6583172"/>
                      <a:pt x="2363978" y="6590792"/>
                    </a:cubicBezTo>
                    <a:cubicBezTo>
                      <a:pt x="2386838" y="6590792"/>
                      <a:pt x="2394458" y="6613652"/>
                      <a:pt x="2386838" y="6636512"/>
                    </a:cubicBezTo>
                    <a:cubicBezTo>
                      <a:pt x="2386838" y="6651752"/>
                      <a:pt x="2371598" y="6659372"/>
                      <a:pt x="2356358" y="6659372"/>
                    </a:cubicBezTo>
                    <a:cubicBezTo>
                      <a:pt x="2348738" y="6659372"/>
                      <a:pt x="2348738" y="6659372"/>
                      <a:pt x="2341118" y="6659372"/>
                    </a:cubicBezTo>
                    <a:close/>
                    <a:moveTo>
                      <a:pt x="4628896" y="6567805"/>
                    </a:moveTo>
                    <a:cubicBezTo>
                      <a:pt x="4621276" y="6552565"/>
                      <a:pt x="4628896" y="6529705"/>
                      <a:pt x="4644136" y="6522085"/>
                    </a:cubicBezTo>
                    <a:cubicBezTo>
                      <a:pt x="4666996" y="6514465"/>
                      <a:pt x="4689856" y="6522085"/>
                      <a:pt x="4697476" y="6544945"/>
                    </a:cubicBezTo>
                    <a:cubicBezTo>
                      <a:pt x="4705096" y="6560185"/>
                      <a:pt x="4697476" y="6583045"/>
                      <a:pt x="4674616" y="6590665"/>
                    </a:cubicBezTo>
                    <a:cubicBezTo>
                      <a:pt x="4674616" y="6590665"/>
                      <a:pt x="4666996" y="6598285"/>
                      <a:pt x="4659376" y="6598285"/>
                    </a:cubicBezTo>
                    <a:cubicBezTo>
                      <a:pt x="4644136" y="6598285"/>
                      <a:pt x="4628896" y="6583045"/>
                      <a:pt x="4628896" y="6567805"/>
                    </a:cubicBezTo>
                    <a:close/>
                    <a:moveTo>
                      <a:pt x="2135251" y="6583045"/>
                    </a:moveTo>
                    <a:cubicBezTo>
                      <a:pt x="2120011" y="6575425"/>
                      <a:pt x="2112391" y="6552565"/>
                      <a:pt x="2120011" y="6537325"/>
                    </a:cubicBezTo>
                    <a:cubicBezTo>
                      <a:pt x="2127631" y="6514465"/>
                      <a:pt x="2150491" y="6506845"/>
                      <a:pt x="2165731" y="6514465"/>
                    </a:cubicBezTo>
                    <a:cubicBezTo>
                      <a:pt x="2188591" y="6522085"/>
                      <a:pt x="2196211" y="6544945"/>
                      <a:pt x="2188591" y="6560185"/>
                    </a:cubicBezTo>
                    <a:cubicBezTo>
                      <a:pt x="2180971" y="6575425"/>
                      <a:pt x="2165731" y="6590665"/>
                      <a:pt x="2150491" y="6590665"/>
                    </a:cubicBezTo>
                    <a:cubicBezTo>
                      <a:pt x="2150491" y="6590665"/>
                      <a:pt x="2142871" y="6590665"/>
                      <a:pt x="2135251" y="6583045"/>
                    </a:cubicBezTo>
                    <a:close/>
                    <a:moveTo>
                      <a:pt x="4827143" y="6491478"/>
                    </a:moveTo>
                    <a:cubicBezTo>
                      <a:pt x="4811903" y="6468618"/>
                      <a:pt x="4819523" y="6445758"/>
                      <a:pt x="4842383" y="6438011"/>
                    </a:cubicBezTo>
                    <a:cubicBezTo>
                      <a:pt x="4857623" y="6430391"/>
                      <a:pt x="4880483" y="6438011"/>
                      <a:pt x="4895723" y="6453251"/>
                    </a:cubicBezTo>
                    <a:cubicBezTo>
                      <a:pt x="4903343" y="6476111"/>
                      <a:pt x="4895723" y="6498971"/>
                      <a:pt x="4872863" y="6506718"/>
                    </a:cubicBezTo>
                    <a:cubicBezTo>
                      <a:pt x="4872863" y="6506718"/>
                      <a:pt x="4865243" y="6506718"/>
                      <a:pt x="4857623" y="6506718"/>
                    </a:cubicBezTo>
                    <a:cubicBezTo>
                      <a:pt x="4842383" y="6506718"/>
                      <a:pt x="4827143" y="6499098"/>
                      <a:pt x="4827143" y="6491478"/>
                    </a:cubicBezTo>
                    <a:close/>
                    <a:moveTo>
                      <a:pt x="1936877" y="6499098"/>
                    </a:moveTo>
                    <a:cubicBezTo>
                      <a:pt x="1921637" y="6491478"/>
                      <a:pt x="1914017" y="6468618"/>
                      <a:pt x="1921637" y="6445631"/>
                    </a:cubicBezTo>
                    <a:cubicBezTo>
                      <a:pt x="1929257" y="6430391"/>
                      <a:pt x="1952117" y="6422771"/>
                      <a:pt x="1974977" y="6430391"/>
                    </a:cubicBezTo>
                    <a:cubicBezTo>
                      <a:pt x="1990217" y="6438011"/>
                      <a:pt x="1997837" y="6460871"/>
                      <a:pt x="1990217" y="6476111"/>
                    </a:cubicBezTo>
                    <a:cubicBezTo>
                      <a:pt x="1982597" y="6491351"/>
                      <a:pt x="1967357" y="6498971"/>
                      <a:pt x="1959737" y="6498971"/>
                    </a:cubicBezTo>
                    <a:cubicBezTo>
                      <a:pt x="1952117" y="6498971"/>
                      <a:pt x="1944497" y="6498971"/>
                      <a:pt x="1936877" y="6498971"/>
                    </a:cubicBezTo>
                    <a:close/>
                    <a:moveTo>
                      <a:pt x="5017770" y="6392164"/>
                    </a:moveTo>
                    <a:cubicBezTo>
                      <a:pt x="5002530" y="6376924"/>
                      <a:pt x="5010150" y="6354064"/>
                      <a:pt x="5033010" y="6338697"/>
                    </a:cubicBezTo>
                    <a:cubicBezTo>
                      <a:pt x="5048250" y="6331077"/>
                      <a:pt x="5071110" y="6338697"/>
                      <a:pt x="5078730" y="6353937"/>
                    </a:cubicBezTo>
                    <a:cubicBezTo>
                      <a:pt x="5093970" y="6376797"/>
                      <a:pt x="5086350" y="6399657"/>
                      <a:pt x="5063490" y="6407404"/>
                    </a:cubicBezTo>
                    <a:cubicBezTo>
                      <a:pt x="5063490" y="6407404"/>
                      <a:pt x="5055870" y="6415024"/>
                      <a:pt x="5048250" y="6415024"/>
                    </a:cubicBezTo>
                    <a:cubicBezTo>
                      <a:pt x="5033010" y="6415024"/>
                      <a:pt x="5025390" y="6407404"/>
                      <a:pt x="5017770" y="6392164"/>
                    </a:cubicBezTo>
                    <a:close/>
                    <a:moveTo>
                      <a:pt x="1746250" y="6399784"/>
                    </a:moveTo>
                    <a:cubicBezTo>
                      <a:pt x="1731010" y="6384544"/>
                      <a:pt x="1723390" y="6361684"/>
                      <a:pt x="1731010" y="6346317"/>
                    </a:cubicBezTo>
                    <a:cubicBezTo>
                      <a:pt x="1746250" y="6323457"/>
                      <a:pt x="1769110" y="6323457"/>
                      <a:pt x="1784350" y="6331077"/>
                    </a:cubicBezTo>
                    <a:cubicBezTo>
                      <a:pt x="1807210" y="6338697"/>
                      <a:pt x="1807210" y="6361557"/>
                      <a:pt x="1799590" y="6384544"/>
                    </a:cubicBezTo>
                    <a:cubicBezTo>
                      <a:pt x="1791970" y="6392164"/>
                      <a:pt x="1776730" y="6399784"/>
                      <a:pt x="1769110" y="6399784"/>
                    </a:cubicBezTo>
                    <a:cubicBezTo>
                      <a:pt x="1761490" y="6399784"/>
                      <a:pt x="1753870" y="6399784"/>
                      <a:pt x="1746250" y="6399784"/>
                    </a:cubicBezTo>
                    <a:close/>
                    <a:moveTo>
                      <a:pt x="5200777" y="6285357"/>
                    </a:moveTo>
                    <a:cubicBezTo>
                      <a:pt x="5185537" y="6270117"/>
                      <a:pt x="5193157" y="6247257"/>
                      <a:pt x="5208397" y="6231890"/>
                    </a:cubicBezTo>
                    <a:cubicBezTo>
                      <a:pt x="5231257" y="6224270"/>
                      <a:pt x="5254117" y="6224270"/>
                      <a:pt x="5261737" y="6247130"/>
                    </a:cubicBezTo>
                    <a:cubicBezTo>
                      <a:pt x="5276977" y="6262370"/>
                      <a:pt x="5269357" y="6285230"/>
                      <a:pt x="5254117" y="6292850"/>
                    </a:cubicBezTo>
                    <a:cubicBezTo>
                      <a:pt x="5246497" y="6300470"/>
                      <a:pt x="5238877" y="6300470"/>
                      <a:pt x="5231257" y="6300470"/>
                    </a:cubicBezTo>
                    <a:cubicBezTo>
                      <a:pt x="5223637" y="6300470"/>
                      <a:pt x="5208397" y="6292850"/>
                      <a:pt x="5200777" y="6285230"/>
                    </a:cubicBezTo>
                    <a:close/>
                    <a:moveTo>
                      <a:pt x="1563243" y="6285230"/>
                    </a:moveTo>
                    <a:cubicBezTo>
                      <a:pt x="1548003" y="6269990"/>
                      <a:pt x="1540383" y="6247130"/>
                      <a:pt x="1548003" y="6231763"/>
                    </a:cubicBezTo>
                    <a:cubicBezTo>
                      <a:pt x="1563243" y="6216523"/>
                      <a:pt x="1586103" y="6208903"/>
                      <a:pt x="1601343" y="6224143"/>
                    </a:cubicBezTo>
                    <a:cubicBezTo>
                      <a:pt x="1624203" y="6231763"/>
                      <a:pt x="1624203" y="6254623"/>
                      <a:pt x="1616583" y="6277610"/>
                    </a:cubicBezTo>
                    <a:cubicBezTo>
                      <a:pt x="1608963" y="6285230"/>
                      <a:pt x="1593723" y="6292850"/>
                      <a:pt x="1586103" y="6292850"/>
                    </a:cubicBezTo>
                    <a:cubicBezTo>
                      <a:pt x="1578483" y="6292850"/>
                      <a:pt x="1570863" y="6292850"/>
                      <a:pt x="1563243" y="6285230"/>
                    </a:cubicBezTo>
                    <a:close/>
                    <a:moveTo>
                      <a:pt x="5376164" y="6163183"/>
                    </a:moveTo>
                    <a:cubicBezTo>
                      <a:pt x="5368544" y="6147943"/>
                      <a:pt x="5368544" y="6125083"/>
                      <a:pt x="5383784" y="6109716"/>
                    </a:cubicBezTo>
                    <a:cubicBezTo>
                      <a:pt x="5406644" y="6102096"/>
                      <a:pt x="5429504" y="6102096"/>
                      <a:pt x="5437124" y="6117336"/>
                    </a:cubicBezTo>
                    <a:cubicBezTo>
                      <a:pt x="5452364" y="6140196"/>
                      <a:pt x="5452364" y="6163056"/>
                      <a:pt x="5429504" y="6170803"/>
                    </a:cubicBezTo>
                    <a:cubicBezTo>
                      <a:pt x="5421884" y="6178423"/>
                      <a:pt x="5414264" y="6178423"/>
                      <a:pt x="5406644" y="6178423"/>
                    </a:cubicBezTo>
                    <a:cubicBezTo>
                      <a:pt x="5399024" y="6178423"/>
                      <a:pt x="5383784" y="6178423"/>
                      <a:pt x="5376164" y="6163183"/>
                    </a:cubicBezTo>
                    <a:close/>
                    <a:moveTo>
                      <a:pt x="1387856" y="6163183"/>
                    </a:moveTo>
                    <a:cubicBezTo>
                      <a:pt x="1364996" y="6147943"/>
                      <a:pt x="1364996" y="6125083"/>
                      <a:pt x="1380236" y="6109716"/>
                    </a:cubicBezTo>
                    <a:cubicBezTo>
                      <a:pt x="1387856" y="6094476"/>
                      <a:pt x="1410716" y="6086856"/>
                      <a:pt x="1425956" y="6102096"/>
                    </a:cubicBezTo>
                    <a:cubicBezTo>
                      <a:pt x="1448816" y="6109716"/>
                      <a:pt x="1448816" y="6140196"/>
                      <a:pt x="1441196" y="6155563"/>
                    </a:cubicBezTo>
                    <a:cubicBezTo>
                      <a:pt x="1433576" y="6163183"/>
                      <a:pt x="1418336" y="6170803"/>
                      <a:pt x="1410716" y="6170803"/>
                    </a:cubicBezTo>
                    <a:cubicBezTo>
                      <a:pt x="1395476" y="6170803"/>
                      <a:pt x="1387856" y="6163183"/>
                      <a:pt x="1387856" y="6163183"/>
                    </a:cubicBezTo>
                    <a:close/>
                    <a:moveTo>
                      <a:pt x="5551551" y="6033516"/>
                    </a:moveTo>
                    <a:cubicBezTo>
                      <a:pt x="5536311" y="6018276"/>
                      <a:pt x="5536311" y="5995416"/>
                      <a:pt x="5551551" y="5980049"/>
                    </a:cubicBezTo>
                    <a:cubicBezTo>
                      <a:pt x="5566791" y="5964809"/>
                      <a:pt x="5597271" y="5972429"/>
                      <a:pt x="5604891" y="5987669"/>
                    </a:cubicBezTo>
                    <a:cubicBezTo>
                      <a:pt x="5620131" y="6002909"/>
                      <a:pt x="5620131" y="6025769"/>
                      <a:pt x="5604891" y="6041136"/>
                    </a:cubicBezTo>
                    <a:cubicBezTo>
                      <a:pt x="5597271" y="6048756"/>
                      <a:pt x="5589651" y="6048756"/>
                      <a:pt x="5574411" y="6048756"/>
                    </a:cubicBezTo>
                    <a:cubicBezTo>
                      <a:pt x="5566791" y="6048756"/>
                      <a:pt x="5559171" y="6041136"/>
                      <a:pt x="5551551" y="6033516"/>
                    </a:cubicBezTo>
                    <a:close/>
                    <a:moveTo>
                      <a:pt x="1212469" y="6025896"/>
                    </a:moveTo>
                    <a:cubicBezTo>
                      <a:pt x="1197229" y="6010656"/>
                      <a:pt x="1197229" y="5987796"/>
                      <a:pt x="1212469" y="5972429"/>
                    </a:cubicBezTo>
                    <a:cubicBezTo>
                      <a:pt x="1220089" y="5957189"/>
                      <a:pt x="1250569" y="5957189"/>
                      <a:pt x="1265809" y="5972429"/>
                    </a:cubicBezTo>
                    <a:cubicBezTo>
                      <a:pt x="1281049" y="5980049"/>
                      <a:pt x="1281049" y="6002909"/>
                      <a:pt x="1265809" y="6025896"/>
                    </a:cubicBezTo>
                    <a:cubicBezTo>
                      <a:pt x="1258189" y="6033516"/>
                      <a:pt x="1250569" y="6033516"/>
                      <a:pt x="1235329" y="6033516"/>
                    </a:cubicBezTo>
                    <a:cubicBezTo>
                      <a:pt x="1227709" y="6033516"/>
                      <a:pt x="1220089" y="6033516"/>
                      <a:pt x="1212469" y="6025896"/>
                    </a:cubicBezTo>
                    <a:close/>
                    <a:moveTo>
                      <a:pt x="5711698" y="5896229"/>
                    </a:moveTo>
                    <a:cubicBezTo>
                      <a:pt x="5696458" y="5880989"/>
                      <a:pt x="5696458" y="5858129"/>
                      <a:pt x="5711698" y="5842762"/>
                    </a:cubicBezTo>
                    <a:cubicBezTo>
                      <a:pt x="5726938" y="5827522"/>
                      <a:pt x="5749798" y="5827522"/>
                      <a:pt x="5765038" y="5842762"/>
                    </a:cubicBezTo>
                    <a:cubicBezTo>
                      <a:pt x="5780278" y="5858002"/>
                      <a:pt x="5780278" y="5880862"/>
                      <a:pt x="5765038" y="5896229"/>
                    </a:cubicBezTo>
                    <a:cubicBezTo>
                      <a:pt x="5757418" y="5903849"/>
                      <a:pt x="5749798" y="5903849"/>
                      <a:pt x="5734558" y="5903849"/>
                    </a:cubicBezTo>
                    <a:cubicBezTo>
                      <a:pt x="5726938" y="5903849"/>
                      <a:pt x="5719318" y="5903849"/>
                      <a:pt x="5711698" y="5896229"/>
                    </a:cubicBezTo>
                    <a:close/>
                    <a:moveTo>
                      <a:pt x="1052322" y="5880989"/>
                    </a:moveTo>
                    <a:cubicBezTo>
                      <a:pt x="1037082" y="5865749"/>
                      <a:pt x="1037082" y="5842889"/>
                      <a:pt x="1052322" y="5827522"/>
                    </a:cubicBezTo>
                    <a:cubicBezTo>
                      <a:pt x="1067562" y="5812282"/>
                      <a:pt x="1090422" y="5812282"/>
                      <a:pt x="1105662" y="5827522"/>
                    </a:cubicBezTo>
                    <a:cubicBezTo>
                      <a:pt x="1120902" y="5842762"/>
                      <a:pt x="1120902" y="5865622"/>
                      <a:pt x="1105662" y="5880989"/>
                    </a:cubicBezTo>
                    <a:cubicBezTo>
                      <a:pt x="1098042" y="5888609"/>
                      <a:pt x="1090422" y="5896229"/>
                      <a:pt x="1082802" y="5896229"/>
                    </a:cubicBezTo>
                    <a:cubicBezTo>
                      <a:pt x="1067562" y="5896229"/>
                      <a:pt x="1059942" y="5888609"/>
                      <a:pt x="1052322" y="5880989"/>
                    </a:cubicBezTo>
                    <a:close/>
                    <a:moveTo>
                      <a:pt x="5864225" y="5743702"/>
                    </a:moveTo>
                    <a:cubicBezTo>
                      <a:pt x="5848985" y="5728462"/>
                      <a:pt x="5848985" y="5705602"/>
                      <a:pt x="5864225" y="5690235"/>
                    </a:cubicBezTo>
                    <a:cubicBezTo>
                      <a:pt x="5871845" y="5674995"/>
                      <a:pt x="5902325" y="5674995"/>
                      <a:pt x="5917565" y="5690235"/>
                    </a:cubicBezTo>
                    <a:cubicBezTo>
                      <a:pt x="5932805" y="5705475"/>
                      <a:pt x="5932805" y="5728335"/>
                      <a:pt x="5917565" y="5743702"/>
                    </a:cubicBezTo>
                    <a:cubicBezTo>
                      <a:pt x="5909945" y="5751322"/>
                      <a:pt x="5902325" y="5751322"/>
                      <a:pt x="5887085" y="5751322"/>
                    </a:cubicBezTo>
                    <a:cubicBezTo>
                      <a:pt x="5879465" y="5751322"/>
                      <a:pt x="5871845" y="5751322"/>
                      <a:pt x="5864225" y="5743702"/>
                    </a:cubicBezTo>
                    <a:close/>
                    <a:moveTo>
                      <a:pt x="899795" y="5728462"/>
                    </a:moveTo>
                    <a:cubicBezTo>
                      <a:pt x="884555" y="5713222"/>
                      <a:pt x="892175" y="5690362"/>
                      <a:pt x="907415" y="5674995"/>
                    </a:cubicBezTo>
                    <a:cubicBezTo>
                      <a:pt x="922655" y="5659755"/>
                      <a:pt x="945515" y="5659755"/>
                      <a:pt x="960755" y="5674995"/>
                    </a:cubicBezTo>
                    <a:cubicBezTo>
                      <a:pt x="975995" y="5690235"/>
                      <a:pt x="968375" y="5713095"/>
                      <a:pt x="953135" y="5728462"/>
                    </a:cubicBezTo>
                    <a:cubicBezTo>
                      <a:pt x="945515" y="5736082"/>
                      <a:pt x="937895" y="5736082"/>
                      <a:pt x="930275" y="5736082"/>
                    </a:cubicBezTo>
                    <a:cubicBezTo>
                      <a:pt x="922655" y="5736082"/>
                      <a:pt x="907415" y="5736082"/>
                      <a:pt x="899795" y="5728462"/>
                    </a:cubicBezTo>
                    <a:close/>
                    <a:moveTo>
                      <a:pt x="6009132" y="5583555"/>
                    </a:moveTo>
                    <a:cubicBezTo>
                      <a:pt x="5986272" y="5568315"/>
                      <a:pt x="5986272" y="5545455"/>
                      <a:pt x="6001512" y="5530088"/>
                    </a:cubicBezTo>
                    <a:cubicBezTo>
                      <a:pt x="6016752" y="5514848"/>
                      <a:pt x="6039612" y="5514848"/>
                      <a:pt x="6054852" y="5522468"/>
                    </a:cubicBezTo>
                    <a:cubicBezTo>
                      <a:pt x="6070092" y="5537708"/>
                      <a:pt x="6070092" y="5560568"/>
                      <a:pt x="6062472" y="5575935"/>
                    </a:cubicBezTo>
                    <a:cubicBezTo>
                      <a:pt x="6054852" y="5591175"/>
                      <a:pt x="6039612" y="5591175"/>
                      <a:pt x="6031992" y="5591175"/>
                    </a:cubicBezTo>
                    <a:cubicBezTo>
                      <a:pt x="6024372" y="5591175"/>
                      <a:pt x="6009132" y="5591175"/>
                      <a:pt x="6009132" y="5583555"/>
                    </a:cubicBezTo>
                    <a:close/>
                    <a:moveTo>
                      <a:pt x="762508" y="5560695"/>
                    </a:moveTo>
                    <a:cubicBezTo>
                      <a:pt x="747268" y="5545455"/>
                      <a:pt x="747268" y="5522595"/>
                      <a:pt x="762508" y="5507228"/>
                    </a:cubicBezTo>
                    <a:cubicBezTo>
                      <a:pt x="785368" y="5499608"/>
                      <a:pt x="808228" y="5499608"/>
                      <a:pt x="823468" y="5514848"/>
                    </a:cubicBezTo>
                    <a:cubicBezTo>
                      <a:pt x="831088" y="5530088"/>
                      <a:pt x="831088" y="5552948"/>
                      <a:pt x="815848" y="5568315"/>
                    </a:cubicBezTo>
                    <a:cubicBezTo>
                      <a:pt x="808228" y="5575935"/>
                      <a:pt x="800608" y="5575935"/>
                      <a:pt x="792988" y="5575935"/>
                    </a:cubicBezTo>
                    <a:cubicBezTo>
                      <a:pt x="777748" y="5575935"/>
                      <a:pt x="770128" y="5575935"/>
                      <a:pt x="762508" y="5560695"/>
                    </a:cubicBezTo>
                    <a:close/>
                    <a:moveTo>
                      <a:pt x="6138799" y="5415788"/>
                    </a:moveTo>
                    <a:cubicBezTo>
                      <a:pt x="6123559" y="5400548"/>
                      <a:pt x="6115939" y="5377688"/>
                      <a:pt x="6131179" y="5362321"/>
                    </a:cubicBezTo>
                    <a:cubicBezTo>
                      <a:pt x="6138799" y="5347081"/>
                      <a:pt x="6161659" y="5339461"/>
                      <a:pt x="6184519" y="5354701"/>
                    </a:cubicBezTo>
                    <a:cubicBezTo>
                      <a:pt x="6199759" y="5369941"/>
                      <a:pt x="6199759" y="5392801"/>
                      <a:pt x="6192139" y="5408168"/>
                    </a:cubicBezTo>
                    <a:cubicBezTo>
                      <a:pt x="6184519" y="5415788"/>
                      <a:pt x="6169279" y="5423408"/>
                      <a:pt x="6161659" y="5423408"/>
                    </a:cubicBezTo>
                    <a:cubicBezTo>
                      <a:pt x="6154039" y="5423408"/>
                      <a:pt x="6146419" y="5423408"/>
                      <a:pt x="6138799" y="5415788"/>
                    </a:cubicBezTo>
                    <a:close/>
                    <a:moveTo>
                      <a:pt x="632841" y="5392928"/>
                    </a:moveTo>
                    <a:cubicBezTo>
                      <a:pt x="617601" y="5370068"/>
                      <a:pt x="625221" y="5347208"/>
                      <a:pt x="640461" y="5339461"/>
                    </a:cubicBezTo>
                    <a:cubicBezTo>
                      <a:pt x="655701" y="5324221"/>
                      <a:pt x="678561" y="5331841"/>
                      <a:pt x="693801" y="5347081"/>
                    </a:cubicBezTo>
                    <a:cubicBezTo>
                      <a:pt x="701421" y="5362321"/>
                      <a:pt x="701421" y="5385181"/>
                      <a:pt x="686181" y="5400548"/>
                    </a:cubicBezTo>
                    <a:cubicBezTo>
                      <a:pt x="678561" y="5408168"/>
                      <a:pt x="670941" y="5408168"/>
                      <a:pt x="663321" y="5408168"/>
                    </a:cubicBezTo>
                    <a:cubicBezTo>
                      <a:pt x="648081" y="5408168"/>
                      <a:pt x="640461" y="5400548"/>
                      <a:pt x="632841" y="5392928"/>
                    </a:cubicBezTo>
                    <a:close/>
                    <a:moveTo>
                      <a:pt x="6260719" y="5240401"/>
                    </a:moveTo>
                    <a:cubicBezTo>
                      <a:pt x="6237859" y="5225161"/>
                      <a:pt x="6237859" y="5202301"/>
                      <a:pt x="6245479" y="5186934"/>
                    </a:cubicBezTo>
                    <a:cubicBezTo>
                      <a:pt x="6260719" y="5171694"/>
                      <a:pt x="6283579" y="5164074"/>
                      <a:pt x="6298819" y="5171694"/>
                    </a:cubicBezTo>
                    <a:cubicBezTo>
                      <a:pt x="6314059" y="5186934"/>
                      <a:pt x="6321679" y="5209794"/>
                      <a:pt x="6314059" y="5225161"/>
                    </a:cubicBezTo>
                    <a:cubicBezTo>
                      <a:pt x="6306439" y="5240401"/>
                      <a:pt x="6291199" y="5248021"/>
                      <a:pt x="6275959" y="5248021"/>
                    </a:cubicBezTo>
                    <a:cubicBezTo>
                      <a:pt x="6275959" y="5248021"/>
                      <a:pt x="6268339" y="5240401"/>
                      <a:pt x="6260719" y="5240401"/>
                    </a:cubicBezTo>
                    <a:close/>
                    <a:moveTo>
                      <a:pt x="510794" y="5209921"/>
                    </a:moveTo>
                    <a:cubicBezTo>
                      <a:pt x="495554" y="5194681"/>
                      <a:pt x="503174" y="5171821"/>
                      <a:pt x="526034" y="5156454"/>
                    </a:cubicBezTo>
                    <a:cubicBezTo>
                      <a:pt x="541274" y="5148834"/>
                      <a:pt x="564134" y="5148834"/>
                      <a:pt x="571754" y="5171694"/>
                    </a:cubicBezTo>
                    <a:cubicBezTo>
                      <a:pt x="586994" y="5186934"/>
                      <a:pt x="579374" y="5209794"/>
                      <a:pt x="564134" y="5225161"/>
                    </a:cubicBezTo>
                    <a:cubicBezTo>
                      <a:pt x="556514" y="5225161"/>
                      <a:pt x="548894" y="5225161"/>
                      <a:pt x="541274" y="5225161"/>
                    </a:cubicBezTo>
                    <a:cubicBezTo>
                      <a:pt x="526034" y="5225161"/>
                      <a:pt x="518414" y="5225161"/>
                      <a:pt x="510794" y="5209921"/>
                    </a:cubicBezTo>
                    <a:close/>
                    <a:moveTo>
                      <a:pt x="6367526" y="5057394"/>
                    </a:moveTo>
                    <a:cubicBezTo>
                      <a:pt x="6352286" y="5042154"/>
                      <a:pt x="6344666" y="5019294"/>
                      <a:pt x="6352286" y="5003927"/>
                    </a:cubicBezTo>
                    <a:cubicBezTo>
                      <a:pt x="6367526" y="4988687"/>
                      <a:pt x="6390386" y="4981067"/>
                      <a:pt x="6405626" y="4988687"/>
                    </a:cubicBezTo>
                    <a:cubicBezTo>
                      <a:pt x="6420866" y="4996307"/>
                      <a:pt x="6428486" y="5019167"/>
                      <a:pt x="6420866" y="5042154"/>
                    </a:cubicBezTo>
                    <a:cubicBezTo>
                      <a:pt x="6413246" y="5049774"/>
                      <a:pt x="6398006" y="5057394"/>
                      <a:pt x="6390386" y="5057394"/>
                    </a:cubicBezTo>
                    <a:cubicBezTo>
                      <a:pt x="6382766" y="5057394"/>
                      <a:pt x="6375146" y="5057394"/>
                      <a:pt x="6367526" y="5057394"/>
                    </a:cubicBezTo>
                    <a:close/>
                    <a:moveTo>
                      <a:pt x="404114" y="5019294"/>
                    </a:moveTo>
                    <a:cubicBezTo>
                      <a:pt x="388874" y="5004054"/>
                      <a:pt x="396494" y="4981194"/>
                      <a:pt x="419354" y="4973574"/>
                    </a:cubicBezTo>
                    <a:cubicBezTo>
                      <a:pt x="434594" y="4958334"/>
                      <a:pt x="457454" y="4965954"/>
                      <a:pt x="472694" y="4988814"/>
                    </a:cubicBezTo>
                    <a:cubicBezTo>
                      <a:pt x="480314" y="5004054"/>
                      <a:pt x="472694" y="5026914"/>
                      <a:pt x="449834" y="5034534"/>
                    </a:cubicBezTo>
                    <a:cubicBezTo>
                      <a:pt x="449834" y="5042154"/>
                      <a:pt x="442214" y="5042154"/>
                      <a:pt x="434594" y="5042154"/>
                    </a:cubicBezTo>
                    <a:cubicBezTo>
                      <a:pt x="419354" y="5042154"/>
                      <a:pt x="411734" y="5034534"/>
                      <a:pt x="404114" y="5019294"/>
                    </a:cubicBezTo>
                    <a:close/>
                    <a:moveTo>
                      <a:pt x="6466713" y="4866767"/>
                    </a:moveTo>
                    <a:cubicBezTo>
                      <a:pt x="6451473" y="4859147"/>
                      <a:pt x="6436233" y="4836287"/>
                      <a:pt x="6451473" y="4813300"/>
                    </a:cubicBezTo>
                    <a:cubicBezTo>
                      <a:pt x="6459093" y="4798060"/>
                      <a:pt x="6481953" y="4790440"/>
                      <a:pt x="6497193" y="4798060"/>
                    </a:cubicBezTo>
                    <a:cubicBezTo>
                      <a:pt x="6520053" y="4805680"/>
                      <a:pt x="6527673" y="4828540"/>
                      <a:pt x="6520053" y="4843780"/>
                    </a:cubicBezTo>
                    <a:cubicBezTo>
                      <a:pt x="6512433" y="4859020"/>
                      <a:pt x="6497193" y="4866640"/>
                      <a:pt x="6481953" y="4866640"/>
                    </a:cubicBezTo>
                    <a:cubicBezTo>
                      <a:pt x="6474333" y="4866640"/>
                      <a:pt x="6474333" y="4866640"/>
                      <a:pt x="6466713" y="4866640"/>
                    </a:cubicBezTo>
                    <a:close/>
                    <a:moveTo>
                      <a:pt x="305054" y="4828540"/>
                    </a:moveTo>
                    <a:cubicBezTo>
                      <a:pt x="297434" y="4805680"/>
                      <a:pt x="305054" y="4782820"/>
                      <a:pt x="327914" y="4775073"/>
                    </a:cubicBezTo>
                    <a:cubicBezTo>
                      <a:pt x="343154" y="4767453"/>
                      <a:pt x="366014" y="4775073"/>
                      <a:pt x="373634" y="4797933"/>
                    </a:cubicBezTo>
                    <a:cubicBezTo>
                      <a:pt x="381254" y="4813173"/>
                      <a:pt x="373634" y="4836033"/>
                      <a:pt x="358394" y="4843653"/>
                    </a:cubicBezTo>
                    <a:cubicBezTo>
                      <a:pt x="350774" y="4851273"/>
                      <a:pt x="343154" y="4851273"/>
                      <a:pt x="343154" y="4851273"/>
                    </a:cubicBezTo>
                    <a:cubicBezTo>
                      <a:pt x="327914" y="4851273"/>
                      <a:pt x="312674" y="4843653"/>
                      <a:pt x="305054" y="4828413"/>
                    </a:cubicBezTo>
                    <a:close/>
                    <a:moveTo>
                      <a:pt x="6550660" y="4668520"/>
                    </a:moveTo>
                    <a:cubicBezTo>
                      <a:pt x="6535420" y="4660900"/>
                      <a:pt x="6520180" y="4638040"/>
                      <a:pt x="6527800" y="4622800"/>
                    </a:cubicBezTo>
                    <a:cubicBezTo>
                      <a:pt x="6535420" y="4599940"/>
                      <a:pt x="6558280" y="4592320"/>
                      <a:pt x="6581140" y="4599940"/>
                    </a:cubicBezTo>
                    <a:cubicBezTo>
                      <a:pt x="6604000" y="4607560"/>
                      <a:pt x="6611620" y="4630420"/>
                      <a:pt x="6604000" y="4645660"/>
                    </a:cubicBezTo>
                    <a:cubicBezTo>
                      <a:pt x="6596380" y="4660900"/>
                      <a:pt x="6581140" y="4668520"/>
                      <a:pt x="6565900" y="4668520"/>
                    </a:cubicBezTo>
                    <a:cubicBezTo>
                      <a:pt x="6565900" y="4668520"/>
                      <a:pt x="6558280" y="4668520"/>
                      <a:pt x="6550660" y="4668520"/>
                    </a:cubicBezTo>
                    <a:close/>
                    <a:moveTo>
                      <a:pt x="221107" y="4630420"/>
                    </a:moveTo>
                    <a:cubicBezTo>
                      <a:pt x="213487" y="4607560"/>
                      <a:pt x="228727" y="4584700"/>
                      <a:pt x="243967" y="4576953"/>
                    </a:cubicBezTo>
                    <a:cubicBezTo>
                      <a:pt x="266827" y="4569333"/>
                      <a:pt x="289687" y="4584573"/>
                      <a:pt x="297307" y="4599813"/>
                    </a:cubicBezTo>
                    <a:cubicBezTo>
                      <a:pt x="304927" y="4622673"/>
                      <a:pt x="289687" y="4645533"/>
                      <a:pt x="274447" y="4653280"/>
                    </a:cubicBezTo>
                    <a:cubicBezTo>
                      <a:pt x="266827" y="4653280"/>
                      <a:pt x="266827" y="4653280"/>
                      <a:pt x="259207" y="4653280"/>
                    </a:cubicBezTo>
                    <a:cubicBezTo>
                      <a:pt x="243967" y="4653280"/>
                      <a:pt x="228727" y="4645660"/>
                      <a:pt x="221107" y="4630420"/>
                    </a:cubicBezTo>
                    <a:close/>
                    <a:moveTo>
                      <a:pt x="6626860" y="4470146"/>
                    </a:moveTo>
                    <a:cubicBezTo>
                      <a:pt x="6604000" y="4462526"/>
                      <a:pt x="6596380" y="4439666"/>
                      <a:pt x="6604000" y="4416679"/>
                    </a:cubicBezTo>
                    <a:cubicBezTo>
                      <a:pt x="6604000" y="4401439"/>
                      <a:pt x="6626860" y="4386199"/>
                      <a:pt x="6649720" y="4393819"/>
                    </a:cubicBezTo>
                    <a:cubicBezTo>
                      <a:pt x="6672580" y="4401439"/>
                      <a:pt x="6680200" y="4424299"/>
                      <a:pt x="6672580" y="4439539"/>
                    </a:cubicBezTo>
                    <a:cubicBezTo>
                      <a:pt x="6672580" y="4454779"/>
                      <a:pt x="6657340" y="4470019"/>
                      <a:pt x="6634480" y="4470019"/>
                    </a:cubicBezTo>
                    <a:cubicBezTo>
                      <a:pt x="6634480" y="4470019"/>
                      <a:pt x="6626860" y="4470019"/>
                      <a:pt x="6626860" y="4470019"/>
                    </a:cubicBezTo>
                    <a:close/>
                    <a:moveTo>
                      <a:pt x="152527" y="4424299"/>
                    </a:moveTo>
                    <a:cubicBezTo>
                      <a:pt x="144907" y="4401439"/>
                      <a:pt x="160147" y="4378579"/>
                      <a:pt x="175387" y="4378579"/>
                    </a:cubicBezTo>
                    <a:cubicBezTo>
                      <a:pt x="198247" y="4370959"/>
                      <a:pt x="221107" y="4378579"/>
                      <a:pt x="228727" y="4401439"/>
                    </a:cubicBezTo>
                    <a:cubicBezTo>
                      <a:pt x="228727" y="4424299"/>
                      <a:pt x="221107" y="4439539"/>
                      <a:pt x="198247" y="4447159"/>
                    </a:cubicBezTo>
                    <a:cubicBezTo>
                      <a:pt x="198247" y="4447159"/>
                      <a:pt x="190627" y="4447159"/>
                      <a:pt x="190627" y="4447159"/>
                    </a:cubicBezTo>
                    <a:cubicBezTo>
                      <a:pt x="175387" y="4447159"/>
                      <a:pt x="160147" y="4439539"/>
                      <a:pt x="152527" y="4424299"/>
                    </a:cubicBezTo>
                    <a:close/>
                    <a:moveTo>
                      <a:pt x="6687947" y="4264025"/>
                    </a:moveTo>
                    <a:cubicBezTo>
                      <a:pt x="6665086" y="4256405"/>
                      <a:pt x="6649847" y="4233545"/>
                      <a:pt x="6657467" y="4218305"/>
                    </a:cubicBezTo>
                    <a:cubicBezTo>
                      <a:pt x="6665086" y="4195445"/>
                      <a:pt x="6680326" y="4180205"/>
                      <a:pt x="6703186" y="4187825"/>
                    </a:cubicBezTo>
                    <a:cubicBezTo>
                      <a:pt x="6726047" y="4195445"/>
                      <a:pt x="6733667" y="4210685"/>
                      <a:pt x="6733667" y="4233545"/>
                    </a:cubicBezTo>
                    <a:cubicBezTo>
                      <a:pt x="6726047" y="4248785"/>
                      <a:pt x="6710807" y="4264025"/>
                      <a:pt x="6695567" y="4264025"/>
                    </a:cubicBezTo>
                    <a:cubicBezTo>
                      <a:pt x="6695567" y="4264025"/>
                      <a:pt x="6687947" y="4264025"/>
                      <a:pt x="6687947" y="4264025"/>
                    </a:cubicBezTo>
                    <a:close/>
                    <a:moveTo>
                      <a:pt x="99187" y="4210812"/>
                    </a:moveTo>
                    <a:cubicBezTo>
                      <a:pt x="91567" y="4195572"/>
                      <a:pt x="106807" y="4172712"/>
                      <a:pt x="122047" y="4165092"/>
                    </a:cubicBezTo>
                    <a:cubicBezTo>
                      <a:pt x="144907" y="4165092"/>
                      <a:pt x="167767" y="4172712"/>
                      <a:pt x="167767" y="4195572"/>
                    </a:cubicBezTo>
                    <a:cubicBezTo>
                      <a:pt x="175387" y="4218432"/>
                      <a:pt x="160147" y="4241292"/>
                      <a:pt x="144907" y="4241292"/>
                    </a:cubicBezTo>
                    <a:cubicBezTo>
                      <a:pt x="137287" y="4241292"/>
                      <a:pt x="137287" y="4241292"/>
                      <a:pt x="129667" y="4241292"/>
                    </a:cubicBezTo>
                    <a:cubicBezTo>
                      <a:pt x="114427" y="4241292"/>
                      <a:pt x="99187" y="4233672"/>
                      <a:pt x="99187" y="4210812"/>
                    </a:cubicBezTo>
                    <a:close/>
                    <a:moveTo>
                      <a:pt x="6733667" y="4050538"/>
                    </a:moveTo>
                    <a:cubicBezTo>
                      <a:pt x="6710807" y="4050538"/>
                      <a:pt x="6695567" y="4027678"/>
                      <a:pt x="6703187" y="4004818"/>
                    </a:cubicBezTo>
                    <a:cubicBezTo>
                      <a:pt x="6703187" y="3989578"/>
                      <a:pt x="6726048" y="3974338"/>
                      <a:pt x="6748907" y="3974338"/>
                    </a:cubicBezTo>
                    <a:cubicBezTo>
                      <a:pt x="6764148" y="3981958"/>
                      <a:pt x="6779387" y="3997198"/>
                      <a:pt x="6779387" y="4020058"/>
                    </a:cubicBezTo>
                    <a:cubicBezTo>
                      <a:pt x="6771767" y="4042918"/>
                      <a:pt x="6756527" y="4050538"/>
                      <a:pt x="6741287" y="4050538"/>
                    </a:cubicBezTo>
                    <a:cubicBezTo>
                      <a:pt x="6741287" y="4050538"/>
                      <a:pt x="6733667" y="4050538"/>
                      <a:pt x="6733667" y="4050538"/>
                    </a:cubicBezTo>
                    <a:close/>
                    <a:moveTo>
                      <a:pt x="53340" y="4004818"/>
                    </a:moveTo>
                    <a:cubicBezTo>
                      <a:pt x="45720" y="3981958"/>
                      <a:pt x="60960" y="3959098"/>
                      <a:pt x="83820" y="3959098"/>
                    </a:cubicBezTo>
                    <a:cubicBezTo>
                      <a:pt x="106680" y="3951478"/>
                      <a:pt x="121920" y="3966718"/>
                      <a:pt x="129540" y="3989578"/>
                    </a:cubicBezTo>
                    <a:cubicBezTo>
                      <a:pt x="129540" y="4012438"/>
                      <a:pt x="114300" y="4027678"/>
                      <a:pt x="99060" y="4035298"/>
                    </a:cubicBezTo>
                    <a:cubicBezTo>
                      <a:pt x="91440" y="4035298"/>
                      <a:pt x="91440" y="4035298"/>
                      <a:pt x="91440" y="4035298"/>
                    </a:cubicBezTo>
                    <a:cubicBezTo>
                      <a:pt x="68580" y="4035298"/>
                      <a:pt x="53340" y="4020058"/>
                      <a:pt x="53340" y="4004818"/>
                    </a:cubicBezTo>
                    <a:close/>
                    <a:moveTo>
                      <a:pt x="6764147" y="3836924"/>
                    </a:moveTo>
                    <a:cubicBezTo>
                      <a:pt x="6748907" y="3836924"/>
                      <a:pt x="6733667" y="3821684"/>
                      <a:pt x="6733667" y="3798824"/>
                    </a:cubicBezTo>
                    <a:cubicBezTo>
                      <a:pt x="6733667" y="3775964"/>
                      <a:pt x="6756526" y="3760724"/>
                      <a:pt x="6771767" y="3768344"/>
                    </a:cubicBezTo>
                    <a:cubicBezTo>
                      <a:pt x="6794626" y="3768344"/>
                      <a:pt x="6809867" y="3783584"/>
                      <a:pt x="6809867" y="3806444"/>
                    </a:cubicBezTo>
                    <a:cubicBezTo>
                      <a:pt x="6809867" y="3829304"/>
                      <a:pt x="6787007" y="3844544"/>
                      <a:pt x="6771767" y="3844544"/>
                    </a:cubicBezTo>
                    <a:cubicBezTo>
                      <a:pt x="6771767" y="3844544"/>
                      <a:pt x="6764147" y="3836924"/>
                      <a:pt x="6764147" y="3836924"/>
                    </a:cubicBezTo>
                    <a:close/>
                    <a:moveTo>
                      <a:pt x="22860" y="3791204"/>
                    </a:moveTo>
                    <a:cubicBezTo>
                      <a:pt x="22860" y="3768344"/>
                      <a:pt x="38100" y="3745484"/>
                      <a:pt x="53340" y="3745484"/>
                    </a:cubicBezTo>
                    <a:cubicBezTo>
                      <a:pt x="76200" y="3745484"/>
                      <a:pt x="99060" y="3760724"/>
                      <a:pt x="99060" y="3775964"/>
                    </a:cubicBezTo>
                    <a:cubicBezTo>
                      <a:pt x="99060" y="3798824"/>
                      <a:pt x="83820" y="3821684"/>
                      <a:pt x="60960" y="3821684"/>
                    </a:cubicBezTo>
                    <a:cubicBezTo>
                      <a:pt x="38100" y="3821684"/>
                      <a:pt x="22860" y="3806444"/>
                      <a:pt x="22860" y="3791204"/>
                    </a:cubicBezTo>
                    <a:close/>
                    <a:moveTo>
                      <a:pt x="6787007" y="3623310"/>
                    </a:moveTo>
                    <a:cubicBezTo>
                      <a:pt x="6764147" y="3623310"/>
                      <a:pt x="6748907" y="3608070"/>
                      <a:pt x="6748907" y="3585210"/>
                    </a:cubicBezTo>
                    <a:cubicBezTo>
                      <a:pt x="6748907" y="3562350"/>
                      <a:pt x="6771767" y="3547110"/>
                      <a:pt x="6787007" y="3554730"/>
                    </a:cubicBezTo>
                    <a:cubicBezTo>
                      <a:pt x="6809867" y="3554730"/>
                      <a:pt x="6825107" y="3569970"/>
                      <a:pt x="6825107" y="3592830"/>
                    </a:cubicBezTo>
                    <a:cubicBezTo>
                      <a:pt x="6825107" y="3608070"/>
                      <a:pt x="6809867" y="3630930"/>
                      <a:pt x="6787007" y="3630930"/>
                    </a:cubicBezTo>
                    <a:cubicBezTo>
                      <a:pt x="6787007" y="3630930"/>
                      <a:pt x="6787007" y="3630930"/>
                      <a:pt x="6787007" y="3623310"/>
                    </a:cubicBezTo>
                    <a:close/>
                    <a:moveTo>
                      <a:pt x="7620" y="3569970"/>
                    </a:moveTo>
                    <a:cubicBezTo>
                      <a:pt x="7620" y="3547110"/>
                      <a:pt x="22860" y="3531870"/>
                      <a:pt x="45720" y="3531870"/>
                    </a:cubicBezTo>
                    <a:cubicBezTo>
                      <a:pt x="60960" y="3531870"/>
                      <a:pt x="83820" y="3547110"/>
                      <a:pt x="83820" y="3569970"/>
                    </a:cubicBezTo>
                    <a:cubicBezTo>
                      <a:pt x="83820" y="3592830"/>
                      <a:pt x="68580" y="3608070"/>
                      <a:pt x="45720" y="3608070"/>
                    </a:cubicBezTo>
                    <a:cubicBezTo>
                      <a:pt x="22860" y="3608070"/>
                      <a:pt x="7620" y="3592830"/>
                      <a:pt x="7620" y="3569970"/>
                    </a:cubicBezTo>
                    <a:close/>
                    <a:moveTo>
                      <a:pt x="6756526" y="3371596"/>
                    </a:moveTo>
                    <a:cubicBezTo>
                      <a:pt x="6756526" y="3356356"/>
                      <a:pt x="6771767" y="3333496"/>
                      <a:pt x="6794626" y="3333496"/>
                    </a:cubicBezTo>
                    <a:cubicBezTo>
                      <a:pt x="6809867" y="3333496"/>
                      <a:pt x="6832726" y="3356356"/>
                      <a:pt x="6832726" y="3371596"/>
                    </a:cubicBezTo>
                    <a:cubicBezTo>
                      <a:pt x="6832726" y="3394456"/>
                      <a:pt x="6809867" y="3409696"/>
                      <a:pt x="6794626" y="3409696"/>
                    </a:cubicBezTo>
                    <a:cubicBezTo>
                      <a:pt x="6771767" y="3409696"/>
                      <a:pt x="6756526" y="3394456"/>
                      <a:pt x="6756526" y="3371596"/>
                    </a:cubicBezTo>
                    <a:close/>
                    <a:moveTo>
                      <a:pt x="38100" y="3394456"/>
                    </a:moveTo>
                    <a:cubicBezTo>
                      <a:pt x="22860" y="3394456"/>
                      <a:pt x="0" y="3379216"/>
                      <a:pt x="0" y="3356356"/>
                    </a:cubicBezTo>
                    <a:cubicBezTo>
                      <a:pt x="0" y="3333496"/>
                      <a:pt x="22860" y="3318256"/>
                      <a:pt x="38100" y="3318256"/>
                    </a:cubicBezTo>
                    <a:cubicBezTo>
                      <a:pt x="60960" y="3318256"/>
                      <a:pt x="76200" y="3333496"/>
                      <a:pt x="76200" y="3356356"/>
                    </a:cubicBezTo>
                    <a:cubicBezTo>
                      <a:pt x="76200" y="3379216"/>
                      <a:pt x="60960" y="3394456"/>
                      <a:pt x="38100" y="3394456"/>
                    </a:cubicBezTo>
                    <a:close/>
                    <a:moveTo>
                      <a:pt x="6741287" y="3165602"/>
                    </a:moveTo>
                    <a:cubicBezTo>
                      <a:pt x="6741287" y="3142742"/>
                      <a:pt x="6756527" y="3127502"/>
                      <a:pt x="6779387" y="3119882"/>
                    </a:cubicBezTo>
                    <a:cubicBezTo>
                      <a:pt x="6802247" y="3119882"/>
                      <a:pt x="6817487" y="3135122"/>
                      <a:pt x="6817487" y="3157982"/>
                    </a:cubicBezTo>
                    <a:cubicBezTo>
                      <a:pt x="6825107" y="3180842"/>
                      <a:pt x="6809867" y="3196082"/>
                      <a:pt x="6787007" y="3196082"/>
                    </a:cubicBezTo>
                    <a:cubicBezTo>
                      <a:pt x="6787007" y="3196082"/>
                      <a:pt x="6787007" y="3196082"/>
                      <a:pt x="6779387" y="3196082"/>
                    </a:cubicBezTo>
                    <a:cubicBezTo>
                      <a:pt x="6764147" y="3196082"/>
                      <a:pt x="6748907" y="3180842"/>
                      <a:pt x="6741287" y="3165602"/>
                    </a:cubicBezTo>
                    <a:close/>
                    <a:moveTo>
                      <a:pt x="45720" y="3180842"/>
                    </a:moveTo>
                    <a:cubicBezTo>
                      <a:pt x="30480" y="3180842"/>
                      <a:pt x="15240" y="3157982"/>
                      <a:pt x="15240" y="3135122"/>
                    </a:cubicBezTo>
                    <a:cubicBezTo>
                      <a:pt x="15240" y="3119882"/>
                      <a:pt x="30480" y="3104642"/>
                      <a:pt x="53340" y="3104642"/>
                    </a:cubicBezTo>
                    <a:cubicBezTo>
                      <a:pt x="76200" y="3104642"/>
                      <a:pt x="91440" y="3119882"/>
                      <a:pt x="91440" y="3142742"/>
                    </a:cubicBezTo>
                    <a:cubicBezTo>
                      <a:pt x="91440" y="3165602"/>
                      <a:pt x="68580" y="3180842"/>
                      <a:pt x="53340" y="3180842"/>
                    </a:cubicBezTo>
                    <a:cubicBezTo>
                      <a:pt x="53340" y="3180842"/>
                      <a:pt x="45720" y="3180842"/>
                      <a:pt x="45720" y="3180842"/>
                    </a:cubicBezTo>
                    <a:close/>
                    <a:moveTo>
                      <a:pt x="6718426" y="2951988"/>
                    </a:moveTo>
                    <a:cubicBezTo>
                      <a:pt x="6718426" y="2929128"/>
                      <a:pt x="6733667" y="2913888"/>
                      <a:pt x="6756526" y="2906268"/>
                    </a:cubicBezTo>
                    <a:cubicBezTo>
                      <a:pt x="6771767" y="2906268"/>
                      <a:pt x="6794626" y="2921508"/>
                      <a:pt x="6794626" y="2944368"/>
                    </a:cubicBezTo>
                    <a:cubicBezTo>
                      <a:pt x="6802247" y="2959608"/>
                      <a:pt x="6787007" y="2982468"/>
                      <a:pt x="6764147" y="2982468"/>
                    </a:cubicBezTo>
                    <a:cubicBezTo>
                      <a:pt x="6764147" y="2982468"/>
                      <a:pt x="6764147" y="2982468"/>
                      <a:pt x="6756526" y="2982468"/>
                    </a:cubicBezTo>
                    <a:cubicBezTo>
                      <a:pt x="6741287" y="2982468"/>
                      <a:pt x="6726047" y="2974848"/>
                      <a:pt x="6718426" y="2951988"/>
                    </a:cubicBezTo>
                    <a:close/>
                    <a:moveTo>
                      <a:pt x="68580" y="2967228"/>
                    </a:moveTo>
                    <a:cubicBezTo>
                      <a:pt x="45720" y="2959608"/>
                      <a:pt x="38100" y="2944368"/>
                      <a:pt x="38100" y="2921508"/>
                    </a:cubicBezTo>
                    <a:cubicBezTo>
                      <a:pt x="38100" y="2898648"/>
                      <a:pt x="60960" y="2891028"/>
                      <a:pt x="83820" y="2891028"/>
                    </a:cubicBezTo>
                    <a:cubicBezTo>
                      <a:pt x="99060" y="2891028"/>
                      <a:pt x="114300" y="2913888"/>
                      <a:pt x="114300" y="2936748"/>
                    </a:cubicBezTo>
                    <a:cubicBezTo>
                      <a:pt x="106680" y="2951988"/>
                      <a:pt x="91440" y="2967228"/>
                      <a:pt x="76200" y="2967228"/>
                    </a:cubicBezTo>
                    <a:cubicBezTo>
                      <a:pt x="76200" y="2967228"/>
                      <a:pt x="68580" y="2967228"/>
                      <a:pt x="68580" y="2967228"/>
                    </a:cubicBezTo>
                    <a:close/>
                    <a:moveTo>
                      <a:pt x="6687820" y="2745994"/>
                    </a:moveTo>
                    <a:cubicBezTo>
                      <a:pt x="6680200" y="2723134"/>
                      <a:pt x="6695440" y="2700274"/>
                      <a:pt x="6718300" y="2700274"/>
                    </a:cubicBezTo>
                    <a:cubicBezTo>
                      <a:pt x="6733540" y="2692654"/>
                      <a:pt x="6756400" y="2707894"/>
                      <a:pt x="6764020" y="2730754"/>
                    </a:cubicBezTo>
                    <a:cubicBezTo>
                      <a:pt x="6764020" y="2745994"/>
                      <a:pt x="6748780" y="2768854"/>
                      <a:pt x="6733540" y="2776474"/>
                    </a:cubicBezTo>
                    <a:cubicBezTo>
                      <a:pt x="6725920" y="2776474"/>
                      <a:pt x="6725920" y="2776474"/>
                      <a:pt x="6725920" y="2776474"/>
                    </a:cubicBezTo>
                    <a:cubicBezTo>
                      <a:pt x="6703060" y="2776474"/>
                      <a:pt x="6687820" y="2761234"/>
                      <a:pt x="6687820" y="2745994"/>
                    </a:cubicBezTo>
                    <a:close/>
                    <a:moveTo>
                      <a:pt x="106680" y="2753614"/>
                    </a:moveTo>
                    <a:cubicBezTo>
                      <a:pt x="83820" y="2753614"/>
                      <a:pt x="68580" y="2730754"/>
                      <a:pt x="76200" y="2707894"/>
                    </a:cubicBezTo>
                    <a:cubicBezTo>
                      <a:pt x="76200" y="2685034"/>
                      <a:pt x="99060" y="2677414"/>
                      <a:pt x="121920" y="2677414"/>
                    </a:cubicBezTo>
                    <a:cubicBezTo>
                      <a:pt x="144780" y="2685034"/>
                      <a:pt x="152400" y="2707894"/>
                      <a:pt x="152400" y="2723134"/>
                    </a:cubicBezTo>
                    <a:cubicBezTo>
                      <a:pt x="144780" y="2745994"/>
                      <a:pt x="129540" y="2753614"/>
                      <a:pt x="114300" y="2753614"/>
                    </a:cubicBezTo>
                    <a:cubicBezTo>
                      <a:pt x="106680" y="2753614"/>
                      <a:pt x="106680" y="2753614"/>
                      <a:pt x="106680" y="2753614"/>
                    </a:cubicBezTo>
                    <a:close/>
                    <a:moveTo>
                      <a:pt x="6634480" y="2540000"/>
                    </a:moveTo>
                    <a:cubicBezTo>
                      <a:pt x="6634480" y="2517140"/>
                      <a:pt x="6642100" y="2494280"/>
                      <a:pt x="6664960" y="2494280"/>
                    </a:cubicBezTo>
                    <a:cubicBezTo>
                      <a:pt x="6687820" y="2486660"/>
                      <a:pt x="6703060" y="2494280"/>
                      <a:pt x="6710680" y="2517140"/>
                    </a:cubicBezTo>
                    <a:cubicBezTo>
                      <a:pt x="6718300" y="2540000"/>
                      <a:pt x="6703060" y="2562860"/>
                      <a:pt x="6687820" y="2562860"/>
                    </a:cubicBezTo>
                    <a:cubicBezTo>
                      <a:pt x="6680200" y="2562860"/>
                      <a:pt x="6680200" y="2562860"/>
                      <a:pt x="6672580" y="2562860"/>
                    </a:cubicBezTo>
                    <a:cubicBezTo>
                      <a:pt x="6657340" y="2562860"/>
                      <a:pt x="6642100" y="2555240"/>
                      <a:pt x="6634480" y="2540000"/>
                    </a:cubicBezTo>
                    <a:close/>
                    <a:moveTo>
                      <a:pt x="152527" y="2547620"/>
                    </a:moveTo>
                    <a:cubicBezTo>
                      <a:pt x="129667" y="2540000"/>
                      <a:pt x="122047" y="2517140"/>
                      <a:pt x="129667" y="2501900"/>
                    </a:cubicBezTo>
                    <a:cubicBezTo>
                      <a:pt x="129667" y="2479040"/>
                      <a:pt x="152527" y="2463800"/>
                      <a:pt x="175387" y="2471420"/>
                    </a:cubicBezTo>
                    <a:cubicBezTo>
                      <a:pt x="190627" y="2479040"/>
                      <a:pt x="205867" y="2501900"/>
                      <a:pt x="198247" y="2517140"/>
                    </a:cubicBezTo>
                    <a:cubicBezTo>
                      <a:pt x="198247" y="2532380"/>
                      <a:pt x="183007" y="2547620"/>
                      <a:pt x="167767" y="2547620"/>
                    </a:cubicBezTo>
                    <a:cubicBezTo>
                      <a:pt x="160147" y="2547620"/>
                      <a:pt x="160147" y="2547620"/>
                      <a:pt x="152527" y="2547620"/>
                    </a:cubicBezTo>
                    <a:close/>
                    <a:moveTo>
                      <a:pt x="6573520" y="2334006"/>
                    </a:moveTo>
                    <a:cubicBezTo>
                      <a:pt x="6565900" y="2318766"/>
                      <a:pt x="6581139" y="2295906"/>
                      <a:pt x="6596380" y="2288286"/>
                    </a:cubicBezTo>
                    <a:cubicBezTo>
                      <a:pt x="6619239" y="2280666"/>
                      <a:pt x="6642100" y="2288286"/>
                      <a:pt x="6649720" y="2311146"/>
                    </a:cubicBezTo>
                    <a:cubicBezTo>
                      <a:pt x="6657339" y="2334006"/>
                      <a:pt x="6642100" y="2349246"/>
                      <a:pt x="6626860" y="2356866"/>
                    </a:cubicBezTo>
                    <a:cubicBezTo>
                      <a:pt x="6619239" y="2364486"/>
                      <a:pt x="6611620" y="2364486"/>
                      <a:pt x="6611620" y="2364486"/>
                    </a:cubicBezTo>
                    <a:cubicBezTo>
                      <a:pt x="6596380" y="2364486"/>
                      <a:pt x="6581139" y="2349246"/>
                      <a:pt x="6573520" y="2334006"/>
                    </a:cubicBezTo>
                    <a:close/>
                    <a:moveTo>
                      <a:pt x="213487" y="2341626"/>
                    </a:moveTo>
                    <a:cubicBezTo>
                      <a:pt x="198247" y="2334006"/>
                      <a:pt x="183007" y="2311146"/>
                      <a:pt x="190627" y="2288159"/>
                    </a:cubicBezTo>
                    <a:cubicBezTo>
                      <a:pt x="198247" y="2272919"/>
                      <a:pt x="221107" y="2257679"/>
                      <a:pt x="243967" y="2265299"/>
                    </a:cubicBezTo>
                    <a:cubicBezTo>
                      <a:pt x="259207" y="2272919"/>
                      <a:pt x="274447" y="2295779"/>
                      <a:pt x="266827" y="2318766"/>
                    </a:cubicBezTo>
                    <a:cubicBezTo>
                      <a:pt x="259207" y="2334006"/>
                      <a:pt x="243967" y="2341626"/>
                      <a:pt x="228727" y="2341626"/>
                    </a:cubicBezTo>
                    <a:cubicBezTo>
                      <a:pt x="221107" y="2341626"/>
                      <a:pt x="221107" y="2341626"/>
                      <a:pt x="213487" y="2341626"/>
                    </a:cubicBezTo>
                    <a:close/>
                    <a:moveTo>
                      <a:pt x="6497320" y="2135632"/>
                    </a:moveTo>
                    <a:cubicBezTo>
                      <a:pt x="6489700" y="2120392"/>
                      <a:pt x="6504940" y="2097532"/>
                      <a:pt x="6520180" y="2089912"/>
                    </a:cubicBezTo>
                    <a:cubicBezTo>
                      <a:pt x="6543040" y="2082292"/>
                      <a:pt x="6565900" y="2089912"/>
                      <a:pt x="6573520" y="2105152"/>
                    </a:cubicBezTo>
                    <a:cubicBezTo>
                      <a:pt x="6581140" y="2128012"/>
                      <a:pt x="6565900" y="2150872"/>
                      <a:pt x="6550660" y="2158619"/>
                    </a:cubicBezTo>
                    <a:cubicBezTo>
                      <a:pt x="6543040" y="2158619"/>
                      <a:pt x="6543040" y="2158619"/>
                      <a:pt x="6535420" y="2158619"/>
                    </a:cubicBezTo>
                    <a:cubicBezTo>
                      <a:pt x="6520180" y="2158619"/>
                      <a:pt x="6504940" y="2150999"/>
                      <a:pt x="6497320" y="2135759"/>
                    </a:cubicBezTo>
                    <a:close/>
                    <a:moveTo>
                      <a:pt x="289814" y="2143379"/>
                    </a:moveTo>
                    <a:cubicBezTo>
                      <a:pt x="274574" y="2128139"/>
                      <a:pt x="259334" y="2112899"/>
                      <a:pt x="266954" y="2089912"/>
                    </a:cubicBezTo>
                    <a:cubicBezTo>
                      <a:pt x="274574" y="2067052"/>
                      <a:pt x="297434" y="2059432"/>
                      <a:pt x="320294" y="2067052"/>
                    </a:cubicBezTo>
                    <a:cubicBezTo>
                      <a:pt x="335534" y="2074672"/>
                      <a:pt x="350774" y="2097532"/>
                      <a:pt x="343154" y="2120519"/>
                    </a:cubicBezTo>
                    <a:cubicBezTo>
                      <a:pt x="335534" y="2135759"/>
                      <a:pt x="320294" y="2143379"/>
                      <a:pt x="305054" y="2143379"/>
                    </a:cubicBezTo>
                    <a:cubicBezTo>
                      <a:pt x="297434" y="2143379"/>
                      <a:pt x="297434" y="2143379"/>
                      <a:pt x="289814" y="2143379"/>
                    </a:cubicBezTo>
                    <a:close/>
                    <a:moveTo>
                      <a:pt x="6413373" y="1945005"/>
                    </a:moveTo>
                    <a:cubicBezTo>
                      <a:pt x="6405753" y="1922145"/>
                      <a:pt x="6413373" y="1899285"/>
                      <a:pt x="6428613" y="1891538"/>
                    </a:cubicBezTo>
                    <a:cubicBezTo>
                      <a:pt x="6451473" y="1883918"/>
                      <a:pt x="6474333" y="1891538"/>
                      <a:pt x="6481953" y="1914398"/>
                    </a:cubicBezTo>
                    <a:cubicBezTo>
                      <a:pt x="6489573" y="1929638"/>
                      <a:pt x="6481953" y="1952498"/>
                      <a:pt x="6466713" y="1960118"/>
                    </a:cubicBezTo>
                    <a:cubicBezTo>
                      <a:pt x="6459093" y="1967738"/>
                      <a:pt x="6451473" y="1967738"/>
                      <a:pt x="6443853" y="1967738"/>
                    </a:cubicBezTo>
                    <a:cubicBezTo>
                      <a:pt x="6436233" y="1967738"/>
                      <a:pt x="6420993" y="1960118"/>
                      <a:pt x="6413373" y="1944878"/>
                    </a:cubicBezTo>
                    <a:close/>
                    <a:moveTo>
                      <a:pt x="381254" y="1944878"/>
                    </a:moveTo>
                    <a:cubicBezTo>
                      <a:pt x="358394" y="1937258"/>
                      <a:pt x="350774" y="1914398"/>
                      <a:pt x="358394" y="1891411"/>
                    </a:cubicBezTo>
                    <a:cubicBezTo>
                      <a:pt x="373634" y="1876171"/>
                      <a:pt x="396494" y="1868551"/>
                      <a:pt x="411734" y="1876171"/>
                    </a:cubicBezTo>
                    <a:cubicBezTo>
                      <a:pt x="426974" y="1883791"/>
                      <a:pt x="434594" y="1906651"/>
                      <a:pt x="426974" y="1929638"/>
                    </a:cubicBezTo>
                    <a:cubicBezTo>
                      <a:pt x="419354" y="1937258"/>
                      <a:pt x="411734" y="1944878"/>
                      <a:pt x="396494" y="1944878"/>
                    </a:cubicBezTo>
                    <a:cubicBezTo>
                      <a:pt x="388874" y="1944878"/>
                      <a:pt x="381254" y="1944878"/>
                      <a:pt x="381254" y="1944878"/>
                    </a:cubicBezTo>
                    <a:close/>
                    <a:moveTo>
                      <a:pt x="6314186" y="1754124"/>
                    </a:moveTo>
                    <a:cubicBezTo>
                      <a:pt x="6306566" y="1738884"/>
                      <a:pt x="6306566" y="1716024"/>
                      <a:pt x="6329426" y="1708404"/>
                    </a:cubicBezTo>
                    <a:cubicBezTo>
                      <a:pt x="6344666" y="1693164"/>
                      <a:pt x="6367526" y="1700784"/>
                      <a:pt x="6382766" y="1716024"/>
                    </a:cubicBezTo>
                    <a:cubicBezTo>
                      <a:pt x="6390386" y="1738884"/>
                      <a:pt x="6382766" y="1761744"/>
                      <a:pt x="6367526" y="1769491"/>
                    </a:cubicBezTo>
                    <a:cubicBezTo>
                      <a:pt x="6359906" y="1777111"/>
                      <a:pt x="6352286" y="1777111"/>
                      <a:pt x="6344666" y="1777111"/>
                    </a:cubicBezTo>
                    <a:cubicBezTo>
                      <a:pt x="6329426" y="1777111"/>
                      <a:pt x="6321806" y="1769491"/>
                      <a:pt x="6314186" y="1754251"/>
                    </a:cubicBezTo>
                    <a:close/>
                    <a:moveTo>
                      <a:pt x="480441" y="1754251"/>
                    </a:moveTo>
                    <a:cubicBezTo>
                      <a:pt x="457581" y="1746631"/>
                      <a:pt x="449961" y="1723771"/>
                      <a:pt x="465201" y="1700784"/>
                    </a:cubicBezTo>
                    <a:cubicBezTo>
                      <a:pt x="472821" y="1685544"/>
                      <a:pt x="495681" y="1677924"/>
                      <a:pt x="518541" y="1685544"/>
                    </a:cubicBezTo>
                    <a:cubicBezTo>
                      <a:pt x="533781" y="1700784"/>
                      <a:pt x="541401" y="1723644"/>
                      <a:pt x="526161" y="1739011"/>
                    </a:cubicBezTo>
                    <a:cubicBezTo>
                      <a:pt x="518541" y="1754251"/>
                      <a:pt x="510921" y="1761871"/>
                      <a:pt x="495681" y="1761871"/>
                    </a:cubicBezTo>
                    <a:cubicBezTo>
                      <a:pt x="488061" y="1761871"/>
                      <a:pt x="480441" y="1754251"/>
                      <a:pt x="480441" y="1754251"/>
                    </a:cubicBezTo>
                    <a:close/>
                    <a:moveTo>
                      <a:pt x="6199886" y="1578737"/>
                    </a:moveTo>
                    <a:cubicBezTo>
                      <a:pt x="6199886" y="1571117"/>
                      <a:pt x="6199886" y="1571117"/>
                      <a:pt x="6199886" y="1571117"/>
                    </a:cubicBezTo>
                    <a:cubicBezTo>
                      <a:pt x="6184646" y="1555877"/>
                      <a:pt x="6192266" y="1533017"/>
                      <a:pt x="6207506" y="1517650"/>
                    </a:cubicBezTo>
                    <a:cubicBezTo>
                      <a:pt x="6230366" y="1510030"/>
                      <a:pt x="6253226" y="1510030"/>
                      <a:pt x="6260846" y="1532890"/>
                    </a:cubicBezTo>
                    <a:cubicBezTo>
                      <a:pt x="6268466" y="1532890"/>
                      <a:pt x="6268466" y="1532890"/>
                      <a:pt x="6268466" y="1532890"/>
                    </a:cubicBezTo>
                    <a:cubicBezTo>
                      <a:pt x="6276086" y="1555750"/>
                      <a:pt x="6276086" y="1578610"/>
                      <a:pt x="6253226" y="1586357"/>
                    </a:cubicBezTo>
                    <a:cubicBezTo>
                      <a:pt x="6245606" y="1593977"/>
                      <a:pt x="6237986" y="1593977"/>
                      <a:pt x="6230366" y="1593977"/>
                    </a:cubicBezTo>
                    <a:cubicBezTo>
                      <a:pt x="6222746" y="1593977"/>
                      <a:pt x="6207506" y="1586357"/>
                      <a:pt x="6199886" y="1578737"/>
                    </a:cubicBezTo>
                    <a:close/>
                    <a:moveTo>
                      <a:pt x="587248" y="1571117"/>
                    </a:moveTo>
                    <a:cubicBezTo>
                      <a:pt x="572008" y="1555877"/>
                      <a:pt x="564388" y="1533017"/>
                      <a:pt x="579628" y="1517650"/>
                    </a:cubicBezTo>
                    <a:cubicBezTo>
                      <a:pt x="587248" y="1502410"/>
                      <a:pt x="610108" y="1494790"/>
                      <a:pt x="632968" y="1510030"/>
                    </a:cubicBezTo>
                    <a:cubicBezTo>
                      <a:pt x="648208" y="1517650"/>
                      <a:pt x="655828" y="1540510"/>
                      <a:pt x="640588" y="1563497"/>
                    </a:cubicBezTo>
                    <a:cubicBezTo>
                      <a:pt x="632968" y="1571117"/>
                      <a:pt x="625348" y="1578737"/>
                      <a:pt x="610108" y="1578737"/>
                    </a:cubicBezTo>
                    <a:cubicBezTo>
                      <a:pt x="602488" y="1578737"/>
                      <a:pt x="594868" y="1578737"/>
                      <a:pt x="587248" y="1571117"/>
                    </a:cubicBezTo>
                    <a:close/>
                    <a:moveTo>
                      <a:pt x="6077839" y="1403223"/>
                    </a:moveTo>
                    <a:cubicBezTo>
                      <a:pt x="6062599" y="1380363"/>
                      <a:pt x="6070219" y="1357503"/>
                      <a:pt x="6085459" y="1349756"/>
                    </a:cubicBezTo>
                    <a:cubicBezTo>
                      <a:pt x="6100699" y="1334516"/>
                      <a:pt x="6123559" y="1334516"/>
                      <a:pt x="6138799" y="1357376"/>
                    </a:cubicBezTo>
                    <a:cubicBezTo>
                      <a:pt x="6146419" y="1372616"/>
                      <a:pt x="6146419" y="1395476"/>
                      <a:pt x="6131179" y="1410843"/>
                    </a:cubicBezTo>
                    <a:cubicBezTo>
                      <a:pt x="6123559" y="1410843"/>
                      <a:pt x="6115939" y="1418463"/>
                      <a:pt x="6108319" y="1418463"/>
                    </a:cubicBezTo>
                    <a:cubicBezTo>
                      <a:pt x="6093079" y="1418463"/>
                      <a:pt x="6085459" y="1410843"/>
                      <a:pt x="6077839" y="1403223"/>
                    </a:cubicBezTo>
                    <a:close/>
                    <a:moveTo>
                      <a:pt x="709168" y="1395603"/>
                    </a:moveTo>
                    <a:cubicBezTo>
                      <a:pt x="693928" y="1380363"/>
                      <a:pt x="693928" y="1357503"/>
                      <a:pt x="701548" y="1342136"/>
                    </a:cubicBezTo>
                    <a:cubicBezTo>
                      <a:pt x="716788" y="1326896"/>
                      <a:pt x="739648" y="1319276"/>
                      <a:pt x="754888" y="1334516"/>
                    </a:cubicBezTo>
                    <a:cubicBezTo>
                      <a:pt x="777748" y="1349756"/>
                      <a:pt x="777748" y="1372616"/>
                      <a:pt x="762508" y="1387983"/>
                    </a:cubicBezTo>
                    <a:cubicBezTo>
                      <a:pt x="754888" y="1395603"/>
                      <a:pt x="747268" y="1403223"/>
                      <a:pt x="732028" y="1403223"/>
                    </a:cubicBezTo>
                    <a:cubicBezTo>
                      <a:pt x="724408" y="1403223"/>
                      <a:pt x="716788" y="1403223"/>
                      <a:pt x="709168" y="1395603"/>
                    </a:cubicBezTo>
                    <a:close/>
                    <a:moveTo>
                      <a:pt x="5940552" y="1235456"/>
                    </a:moveTo>
                    <a:cubicBezTo>
                      <a:pt x="5932932" y="1220216"/>
                      <a:pt x="5932932" y="1197356"/>
                      <a:pt x="5948172" y="1181989"/>
                    </a:cubicBezTo>
                    <a:cubicBezTo>
                      <a:pt x="5963412" y="1166749"/>
                      <a:pt x="5986272" y="1166749"/>
                      <a:pt x="6001512" y="1181989"/>
                    </a:cubicBezTo>
                    <a:cubicBezTo>
                      <a:pt x="6016752" y="1204849"/>
                      <a:pt x="6009132" y="1227709"/>
                      <a:pt x="5993892" y="1243076"/>
                    </a:cubicBezTo>
                    <a:cubicBezTo>
                      <a:pt x="5986272" y="1243076"/>
                      <a:pt x="5978652" y="1250696"/>
                      <a:pt x="5971032" y="1250696"/>
                    </a:cubicBezTo>
                    <a:cubicBezTo>
                      <a:pt x="5963412" y="1250696"/>
                      <a:pt x="5948172" y="1243076"/>
                      <a:pt x="5940552" y="1235456"/>
                    </a:cubicBezTo>
                    <a:close/>
                    <a:moveTo>
                      <a:pt x="846455" y="1227836"/>
                    </a:moveTo>
                    <a:cubicBezTo>
                      <a:pt x="831215" y="1212596"/>
                      <a:pt x="831215" y="1189736"/>
                      <a:pt x="838835" y="1174369"/>
                    </a:cubicBezTo>
                    <a:cubicBezTo>
                      <a:pt x="854075" y="1159129"/>
                      <a:pt x="876935" y="1159129"/>
                      <a:pt x="892175" y="1174369"/>
                    </a:cubicBezTo>
                    <a:cubicBezTo>
                      <a:pt x="907415" y="1181989"/>
                      <a:pt x="915035" y="1204849"/>
                      <a:pt x="899795" y="1227836"/>
                    </a:cubicBezTo>
                    <a:cubicBezTo>
                      <a:pt x="892175" y="1235456"/>
                      <a:pt x="884555" y="1235456"/>
                      <a:pt x="869315" y="1235456"/>
                    </a:cubicBezTo>
                    <a:cubicBezTo>
                      <a:pt x="861695" y="1235456"/>
                      <a:pt x="854075" y="1235456"/>
                      <a:pt x="846455" y="1227836"/>
                    </a:cubicBezTo>
                    <a:close/>
                    <a:moveTo>
                      <a:pt x="5803265" y="1082802"/>
                    </a:moveTo>
                    <a:cubicBezTo>
                      <a:pt x="5788025" y="1067562"/>
                      <a:pt x="5788025" y="1037082"/>
                      <a:pt x="5803265" y="1029335"/>
                    </a:cubicBezTo>
                    <a:cubicBezTo>
                      <a:pt x="5818505" y="1014095"/>
                      <a:pt x="5841365" y="1014095"/>
                      <a:pt x="5856605" y="1029335"/>
                    </a:cubicBezTo>
                    <a:cubicBezTo>
                      <a:pt x="5871845" y="1044575"/>
                      <a:pt x="5871845" y="1067435"/>
                      <a:pt x="5856605" y="1082802"/>
                    </a:cubicBezTo>
                    <a:cubicBezTo>
                      <a:pt x="5848985" y="1090422"/>
                      <a:pt x="5833745" y="1090422"/>
                      <a:pt x="5826125" y="1090422"/>
                    </a:cubicBezTo>
                    <a:cubicBezTo>
                      <a:pt x="5818505" y="1090422"/>
                      <a:pt x="5810885" y="1090422"/>
                      <a:pt x="5803265" y="1082802"/>
                    </a:cubicBezTo>
                    <a:close/>
                    <a:moveTo>
                      <a:pt x="991362" y="1067562"/>
                    </a:moveTo>
                    <a:cubicBezTo>
                      <a:pt x="976122" y="1052322"/>
                      <a:pt x="976122" y="1029462"/>
                      <a:pt x="991362" y="1014095"/>
                    </a:cubicBezTo>
                    <a:cubicBezTo>
                      <a:pt x="1006602" y="998855"/>
                      <a:pt x="1029462" y="998855"/>
                      <a:pt x="1044702" y="1014095"/>
                    </a:cubicBezTo>
                    <a:cubicBezTo>
                      <a:pt x="1059942" y="1029335"/>
                      <a:pt x="1059942" y="1052195"/>
                      <a:pt x="1044702" y="1067562"/>
                    </a:cubicBezTo>
                    <a:cubicBezTo>
                      <a:pt x="1037082" y="1075182"/>
                      <a:pt x="1029462" y="1082802"/>
                      <a:pt x="1014222" y="1082802"/>
                    </a:cubicBezTo>
                    <a:cubicBezTo>
                      <a:pt x="1006602" y="1082802"/>
                      <a:pt x="998982" y="1075182"/>
                      <a:pt x="991362" y="1067562"/>
                    </a:cubicBezTo>
                    <a:close/>
                    <a:moveTo>
                      <a:pt x="5643118" y="930275"/>
                    </a:moveTo>
                    <a:cubicBezTo>
                      <a:pt x="5627878" y="922655"/>
                      <a:pt x="5627878" y="892175"/>
                      <a:pt x="5643118" y="876808"/>
                    </a:cubicBezTo>
                    <a:cubicBezTo>
                      <a:pt x="5658358" y="861568"/>
                      <a:pt x="5681218" y="861568"/>
                      <a:pt x="5696458" y="876808"/>
                    </a:cubicBezTo>
                    <a:cubicBezTo>
                      <a:pt x="5711698" y="892048"/>
                      <a:pt x="5711698" y="914908"/>
                      <a:pt x="5704078" y="930275"/>
                    </a:cubicBezTo>
                    <a:cubicBezTo>
                      <a:pt x="5696458" y="937895"/>
                      <a:pt x="5681218" y="945515"/>
                      <a:pt x="5673598" y="945515"/>
                    </a:cubicBezTo>
                    <a:cubicBezTo>
                      <a:pt x="5665978" y="945515"/>
                      <a:pt x="5650738" y="937895"/>
                      <a:pt x="5643118" y="930275"/>
                    </a:cubicBezTo>
                    <a:close/>
                    <a:moveTo>
                      <a:pt x="1143889" y="922655"/>
                    </a:moveTo>
                    <a:cubicBezTo>
                      <a:pt x="1128649" y="907415"/>
                      <a:pt x="1128649" y="876935"/>
                      <a:pt x="1143889" y="869188"/>
                    </a:cubicBezTo>
                    <a:cubicBezTo>
                      <a:pt x="1159129" y="853948"/>
                      <a:pt x="1189609" y="853948"/>
                      <a:pt x="1197229" y="869188"/>
                    </a:cubicBezTo>
                    <a:cubicBezTo>
                      <a:pt x="1212469" y="884428"/>
                      <a:pt x="1212469" y="907288"/>
                      <a:pt x="1197229" y="922655"/>
                    </a:cubicBezTo>
                    <a:cubicBezTo>
                      <a:pt x="1189609" y="930275"/>
                      <a:pt x="1181989" y="930275"/>
                      <a:pt x="1174369" y="930275"/>
                    </a:cubicBezTo>
                    <a:cubicBezTo>
                      <a:pt x="1159129" y="930275"/>
                      <a:pt x="1151509" y="930275"/>
                      <a:pt x="1143889" y="922655"/>
                    </a:cubicBezTo>
                    <a:close/>
                    <a:moveTo>
                      <a:pt x="5482971" y="792861"/>
                    </a:moveTo>
                    <a:cubicBezTo>
                      <a:pt x="5467731" y="785241"/>
                      <a:pt x="5467731" y="762381"/>
                      <a:pt x="5475351" y="739394"/>
                    </a:cubicBezTo>
                    <a:cubicBezTo>
                      <a:pt x="5490591" y="724154"/>
                      <a:pt x="5513451" y="724154"/>
                      <a:pt x="5528691" y="739394"/>
                    </a:cubicBezTo>
                    <a:cubicBezTo>
                      <a:pt x="5551551" y="747014"/>
                      <a:pt x="5551551" y="769874"/>
                      <a:pt x="5536311" y="792861"/>
                    </a:cubicBezTo>
                    <a:cubicBezTo>
                      <a:pt x="5528691" y="800481"/>
                      <a:pt x="5521071" y="808101"/>
                      <a:pt x="5505831" y="808101"/>
                    </a:cubicBezTo>
                    <a:cubicBezTo>
                      <a:pt x="5498211" y="808101"/>
                      <a:pt x="5490591" y="800481"/>
                      <a:pt x="5482971" y="792861"/>
                    </a:cubicBezTo>
                    <a:close/>
                    <a:moveTo>
                      <a:pt x="1304036" y="777621"/>
                    </a:moveTo>
                    <a:cubicBezTo>
                      <a:pt x="1296416" y="762381"/>
                      <a:pt x="1296416" y="739521"/>
                      <a:pt x="1311656" y="724154"/>
                    </a:cubicBezTo>
                    <a:cubicBezTo>
                      <a:pt x="1326896" y="716534"/>
                      <a:pt x="1349756" y="716534"/>
                      <a:pt x="1364996" y="731774"/>
                    </a:cubicBezTo>
                    <a:cubicBezTo>
                      <a:pt x="1380236" y="747014"/>
                      <a:pt x="1372616" y="777494"/>
                      <a:pt x="1357376" y="785241"/>
                    </a:cubicBezTo>
                    <a:cubicBezTo>
                      <a:pt x="1349756" y="792861"/>
                      <a:pt x="1342136" y="792861"/>
                      <a:pt x="1334516" y="792861"/>
                    </a:cubicBezTo>
                    <a:cubicBezTo>
                      <a:pt x="1326896" y="792861"/>
                      <a:pt x="1311656" y="792861"/>
                      <a:pt x="1304036" y="777621"/>
                    </a:cubicBezTo>
                    <a:close/>
                    <a:moveTo>
                      <a:pt x="5315204" y="670814"/>
                    </a:moveTo>
                    <a:cubicBezTo>
                      <a:pt x="5299964" y="655574"/>
                      <a:pt x="5292344" y="632714"/>
                      <a:pt x="5307584" y="617347"/>
                    </a:cubicBezTo>
                    <a:cubicBezTo>
                      <a:pt x="5315204" y="602107"/>
                      <a:pt x="5338064" y="594487"/>
                      <a:pt x="5360924" y="609727"/>
                    </a:cubicBezTo>
                    <a:cubicBezTo>
                      <a:pt x="5376164" y="617347"/>
                      <a:pt x="5376164" y="640207"/>
                      <a:pt x="5368544" y="663194"/>
                    </a:cubicBezTo>
                    <a:cubicBezTo>
                      <a:pt x="5360924" y="670814"/>
                      <a:pt x="5345684" y="678434"/>
                      <a:pt x="5338064" y="678434"/>
                    </a:cubicBezTo>
                    <a:cubicBezTo>
                      <a:pt x="5330444" y="678434"/>
                      <a:pt x="5322824" y="678434"/>
                      <a:pt x="5315204" y="670814"/>
                    </a:cubicBezTo>
                    <a:close/>
                    <a:moveTo>
                      <a:pt x="1479423" y="655574"/>
                    </a:moveTo>
                    <a:cubicBezTo>
                      <a:pt x="1464183" y="632714"/>
                      <a:pt x="1471803" y="609854"/>
                      <a:pt x="1487043" y="602107"/>
                    </a:cubicBezTo>
                    <a:cubicBezTo>
                      <a:pt x="1502283" y="586867"/>
                      <a:pt x="1525143" y="594487"/>
                      <a:pt x="1540383" y="609727"/>
                    </a:cubicBezTo>
                    <a:cubicBezTo>
                      <a:pt x="1548003" y="624967"/>
                      <a:pt x="1548003" y="647827"/>
                      <a:pt x="1532763" y="663194"/>
                    </a:cubicBezTo>
                    <a:cubicBezTo>
                      <a:pt x="1525143" y="663194"/>
                      <a:pt x="1517523" y="670814"/>
                      <a:pt x="1509903" y="670814"/>
                    </a:cubicBezTo>
                    <a:cubicBezTo>
                      <a:pt x="1494663" y="670814"/>
                      <a:pt x="1487043" y="663194"/>
                      <a:pt x="1479423" y="655574"/>
                    </a:cubicBezTo>
                    <a:close/>
                    <a:moveTo>
                      <a:pt x="5139817" y="556387"/>
                    </a:moveTo>
                    <a:cubicBezTo>
                      <a:pt x="5116957" y="541147"/>
                      <a:pt x="5109337" y="518287"/>
                      <a:pt x="5124577" y="502920"/>
                    </a:cubicBezTo>
                    <a:cubicBezTo>
                      <a:pt x="5132197" y="487680"/>
                      <a:pt x="5155057" y="480060"/>
                      <a:pt x="5177917" y="487680"/>
                    </a:cubicBezTo>
                    <a:cubicBezTo>
                      <a:pt x="5193157" y="502920"/>
                      <a:pt x="5200777" y="525780"/>
                      <a:pt x="5185537" y="541147"/>
                    </a:cubicBezTo>
                    <a:cubicBezTo>
                      <a:pt x="5185537" y="556387"/>
                      <a:pt x="5170297" y="564007"/>
                      <a:pt x="5155057" y="564007"/>
                    </a:cubicBezTo>
                    <a:cubicBezTo>
                      <a:pt x="5147437" y="564007"/>
                      <a:pt x="5139817" y="556387"/>
                      <a:pt x="5139817" y="556387"/>
                    </a:cubicBezTo>
                    <a:close/>
                    <a:moveTo>
                      <a:pt x="1654810" y="533527"/>
                    </a:moveTo>
                    <a:cubicBezTo>
                      <a:pt x="1647190" y="518287"/>
                      <a:pt x="1654810" y="495427"/>
                      <a:pt x="1670050" y="480060"/>
                    </a:cubicBezTo>
                    <a:cubicBezTo>
                      <a:pt x="1685290" y="472440"/>
                      <a:pt x="1708150" y="480060"/>
                      <a:pt x="1723390" y="495300"/>
                    </a:cubicBezTo>
                    <a:cubicBezTo>
                      <a:pt x="1731010" y="510540"/>
                      <a:pt x="1723390" y="533400"/>
                      <a:pt x="1708150" y="548767"/>
                    </a:cubicBezTo>
                    <a:cubicBezTo>
                      <a:pt x="1700530" y="548767"/>
                      <a:pt x="1692910" y="556387"/>
                      <a:pt x="1685290" y="556387"/>
                    </a:cubicBezTo>
                    <a:cubicBezTo>
                      <a:pt x="1677670" y="556387"/>
                      <a:pt x="1662430" y="548767"/>
                      <a:pt x="1654810" y="533527"/>
                    </a:cubicBezTo>
                    <a:close/>
                    <a:moveTo>
                      <a:pt x="4949190" y="449580"/>
                    </a:moveTo>
                    <a:cubicBezTo>
                      <a:pt x="4933950" y="441960"/>
                      <a:pt x="4926330" y="419100"/>
                      <a:pt x="4933950" y="403860"/>
                    </a:cubicBezTo>
                    <a:cubicBezTo>
                      <a:pt x="4949190" y="381000"/>
                      <a:pt x="4972050" y="373380"/>
                      <a:pt x="4987290" y="381000"/>
                    </a:cubicBezTo>
                    <a:cubicBezTo>
                      <a:pt x="5002530" y="396240"/>
                      <a:pt x="5010150" y="419100"/>
                      <a:pt x="5002530" y="434467"/>
                    </a:cubicBezTo>
                    <a:cubicBezTo>
                      <a:pt x="4994910" y="449707"/>
                      <a:pt x="4979670" y="457327"/>
                      <a:pt x="4972050" y="457327"/>
                    </a:cubicBezTo>
                    <a:cubicBezTo>
                      <a:pt x="4964430" y="457327"/>
                      <a:pt x="4956810" y="457327"/>
                      <a:pt x="4949190" y="449707"/>
                    </a:cubicBezTo>
                    <a:close/>
                    <a:moveTo>
                      <a:pt x="1845437" y="426847"/>
                    </a:moveTo>
                    <a:cubicBezTo>
                      <a:pt x="1830197" y="411607"/>
                      <a:pt x="1837817" y="388747"/>
                      <a:pt x="1860677" y="381127"/>
                    </a:cubicBezTo>
                    <a:cubicBezTo>
                      <a:pt x="1875917" y="365887"/>
                      <a:pt x="1898777" y="373507"/>
                      <a:pt x="1906397" y="396367"/>
                    </a:cubicBezTo>
                    <a:cubicBezTo>
                      <a:pt x="1921637" y="411607"/>
                      <a:pt x="1914017" y="434467"/>
                      <a:pt x="1891157" y="442087"/>
                    </a:cubicBezTo>
                    <a:cubicBezTo>
                      <a:pt x="1891157" y="449707"/>
                      <a:pt x="1883537" y="449707"/>
                      <a:pt x="1875917" y="449707"/>
                    </a:cubicBezTo>
                    <a:cubicBezTo>
                      <a:pt x="1860677" y="449707"/>
                      <a:pt x="1845437" y="442087"/>
                      <a:pt x="1845437" y="426847"/>
                    </a:cubicBezTo>
                    <a:close/>
                    <a:moveTo>
                      <a:pt x="4758563" y="358140"/>
                    </a:moveTo>
                    <a:cubicBezTo>
                      <a:pt x="4743323" y="350520"/>
                      <a:pt x="4735703" y="327660"/>
                      <a:pt x="4743323" y="312420"/>
                    </a:cubicBezTo>
                    <a:cubicBezTo>
                      <a:pt x="4750943" y="289560"/>
                      <a:pt x="4773803" y="281940"/>
                      <a:pt x="4789043" y="289560"/>
                    </a:cubicBezTo>
                    <a:cubicBezTo>
                      <a:pt x="4811903" y="297180"/>
                      <a:pt x="4819523" y="320040"/>
                      <a:pt x="4811903" y="343027"/>
                    </a:cubicBezTo>
                    <a:cubicBezTo>
                      <a:pt x="4804283" y="358267"/>
                      <a:pt x="4789043" y="365887"/>
                      <a:pt x="4773803" y="365887"/>
                    </a:cubicBezTo>
                    <a:cubicBezTo>
                      <a:pt x="4773803" y="365887"/>
                      <a:pt x="4766183" y="365887"/>
                      <a:pt x="4758563" y="358267"/>
                    </a:cubicBezTo>
                    <a:close/>
                    <a:moveTo>
                      <a:pt x="2036064" y="335407"/>
                    </a:moveTo>
                    <a:cubicBezTo>
                      <a:pt x="2028444" y="312547"/>
                      <a:pt x="2036064" y="289687"/>
                      <a:pt x="2051304" y="281940"/>
                    </a:cubicBezTo>
                    <a:cubicBezTo>
                      <a:pt x="2074164" y="274320"/>
                      <a:pt x="2097024" y="281940"/>
                      <a:pt x="2104644" y="304800"/>
                    </a:cubicBezTo>
                    <a:cubicBezTo>
                      <a:pt x="2112264" y="320040"/>
                      <a:pt x="2104644" y="342900"/>
                      <a:pt x="2081784" y="358267"/>
                    </a:cubicBezTo>
                    <a:cubicBezTo>
                      <a:pt x="2081784" y="358267"/>
                      <a:pt x="2074164" y="358267"/>
                      <a:pt x="2066544" y="358267"/>
                    </a:cubicBezTo>
                    <a:cubicBezTo>
                      <a:pt x="2051304" y="358267"/>
                      <a:pt x="2043684" y="350647"/>
                      <a:pt x="2036064" y="335407"/>
                    </a:cubicBezTo>
                    <a:close/>
                    <a:moveTo>
                      <a:pt x="4567809" y="281940"/>
                    </a:moveTo>
                    <a:cubicBezTo>
                      <a:pt x="4544949" y="274320"/>
                      <a:pt x="4537329" y="251460"/>
                      <a:pt x="4544949" y="228473"/>
                    </a:cubicBezTo>
                    <a:cubicBezTo>
                      <a:pt x="4552569" y="213233"/>
                      <a:pt x="4567809" y="205613"/>
                      <a:pt x="4590669" y="213233"/>
                    </a:cubicBezTo>
                    <a:cubicBezTo>
                      <a:pt x="4613529" y="213233"/>
                      <a:pt x="4621149" y="236093"/>
                      <a:pt x="4613529" y="258953"/>
                    </a:cubicBezTo>
                    <a:cubicBezTo>
                      <a:pt x="4605909" y="274193"/>
                      <a:pt x="4590669" y="281813"/>
                      <a:pt x="4575429" y="281813"/>
                    </a:cubicBezTo>
                    <a:cubicBezTo>
                      <a:pt x="4575429" y="281813"/>
                      <a:pt x="4567809" y="281813"/>
                      <a:pt x="4567809" y="281813"/>
                    </a:cubicBezTo>
                    <a:close/>
                    <a:moveTo>
                      <a:pt x="2234311" y="251333"/>
                    </a:moveTo>
                    <a:cubicBezTo>
                      <a:pt x="2226691" y="236093"/>
                      <a:pt x="2234311" y="213233"/>
                      <a:pt x="2257171" y="205613"/>
                    </a:cubicBezTo>
                    <a:cubicBezTo>
                      <a:pt x="2272411" y="197993"/>
                      <a:pt x="2295271" y="205613"/>
                      <a:pt x="2302891" y="228473"/>
                    </a:cubicBezTo>
                    <a:cubicBezTo>
                      <a:pt x="2310511" y="243713"/>
                      <a:pt x="2302891" y="266573"/>
                      <a:pt x="2280031" y="274193"/>
                    </a:cubicBezTo>
                    <a:cubicBezTo>
                      <a:pt x="2280031" y="274193"/>
                      <a:pt x="2272411" y="281813"/>
                      <a:pt x="2272411" y="281813"/>
                    </a:cubicBezTo>
                    <a:cubicBezTo>
                      <a:pt x="2249551" y="281813"/>
                      <a:pt x="2241931" y="266573"/>
                      <a:pt x="2234311" y="251333"/>
                    </a:cubicBezTo>
                    <a:close/>
                    <a:moveTo>
                      <a:pt x="4361942" y="213233"/>
                    </a:moveTo>
                    <a:cubicBezTo>
                      <a:pt x="4346702" y="205613"/>
                      <a:pt x="4331462" y="190373"/>
                      <a:pt x="4339082" y="167513"/>
                    </a:cubicBezTo>
                    <a:cubicBezTo>
                      <a:pt x="4346702" y="144653"/>
                      <a:pt x="4361942" y="137033"/>
                      <a:pt x="4384802" y="144653"/>
                    </a:cubicBezTo>
                    <a:cubicBezTo>
                      <a:pt x="4407662" y="144653"/>
                      <a:pt x="4415282" y="167513"/>
                      <a:pt x="4407662" y="190373"/>
                    </a:cubicBezTo>
                    <a:cubicBezTo>
                      <a:pt x="4407662" y="205613"/>
                      <a:pt x="4392422" y="213233"/>
                      <a:pt x="4377182" y="213233"/>
                    </a:cubicBezTo>
                    <a:cubicBezTo>
                      <a:pt x="4369562" y="213233"/>
                      <a:pt x="4369562" y="213233"/>
                      <a:pt x="4361942" y="213233"/>
                    </a:cubicBezTo>
                    <a:close/>
                    <a:moveTo>
                      <a:pt x="2432558" y="182753"/>
                    </a:moveTo>
                    <a:cubicBezTo>
                      <a:pt x="2432558" y="167513"/>
                      <a:pt x="2440178" y="144653"/>
                      <a:pt x="2463038" y="137033"/>
                    </a:cubicBezTo>
                    <a:cubicBezTo>
                      <a:pt x="2478278" y="129413"/>
                      <a:pt x="2501138" y="144653"/>
                      <a:pt x="2508758" y="159893"/>
                    </a:cubicBezTo>
                    <a:cubicBezTo>
                      <a:pt x="2516378" y="182753"/>
                      <a:pt x="2501138" y="205613"/>
                      <a:pt x="2485898" y="213360"/>
                    </a:cubicBezTo>
                    <a:cubicBezTo>
                      <a:pt x="2478278" y="213360"/>
                      <a:pt x="2478278" y="213360"/>
                      <a:pt x="2470658" y="213360"/>
                    </a:cubicBezTo>
                    <a:cubicBezTo>
                      <a:pt x="2455418" y="213360"/>
                      <a:pt x="2440178" y="198120"/>
                      <a:pt x="2432558" y="182880"/>
                    </a:cubicBezTo>
                    <a:close/>
                    <a:moveTo>
                      <a:pt x="4155948" y="160020"/>
                    </a:moveTo>
                    <a:cubicBezTo>
                      <a:pt x="4140708" y="160020"/>
                      <a:pt x="4125468" y="137160"/>
                      <a:pt x="4133088" y="114300"/>
                    </a:cubicBezTo>
                    <a:cubicBezTo>
                      <a:pt x="4133088" y="91440"/>
                      <a:pt x="4155948" y="83820"/>
                      <a:pt x="4178808" y="83820"/>
                    </a:cubicBezTo>
                    <a:cubicBezTo>
                      <a:pt x="4194048" y="91440"/>
                      <a:pt x="4209288" y="114300"/>
                      <a:pt x="4201668" y="129540"/>
                    </a:cubicBezTo>
                    <a:cubicBezTo>
                      <a:pt x="4201668" y="152400"/>
                      <a:pt x="4186428" y="160020"/>
                      <a:pt x="4163568" y="160020"/>
                    </a:cubicBezTo>
                    <a:cubicBezTo>
                      <a:pt x="4163568" y="160020"/>
                      <a:pt x="4163568" y="160020"/>
                      <a:pt x="4155948" y="160020"/>
                    </a:cubicBezTo>
                    <a:close/>
                    <a:moveTo>
                      <a:pt x="2646045" y="129540"/>
                    </a:moveTo>
                    <a:cubicBezTo>
                      <a:pt x="2638425" y="106680"/>
                      <a:pt x="2653665" y="91440"/>
                      <a:pt x="2668905" y="83820"/>
                    </a:cubicBezTo>
                    <a:cubicBezTo>
                      <a:pt x="2691765" y="76200"/>
                      <a:pt x="2714625" y="91440"/>
                      <a:pt x="2714625" y="114300"/>
                    </a:cubicBezTo>
                    <a:cubicBezTo>
                      <a:pt x="2722245" y="129540"/>
                      <a:pt x="2707005" y="152400"/>
                      <a:pt x="2684145" y="160020"/>
                    </a:cubicBezTo>
                    <a:cubicBezTo>
                      <a:pt x="2684145" y="160020"/>
                      <a:pt x="2684145" y="160020"/>
                      <a:pt x="2676525" y="160020"/>
                    </a:cubicBezTo>
                    <a:cubicBezTo>
                      <a:pt x="2661285" y="160020"/>
                      <a:pt x="2646045" y="144780"/>
                      <a:pt x="2646045" y="129540"/>
                    </a:cubicBezTo>
                    <a:close/>
                    <a:moveTo>
                      <a:pt x="3950081" y="121920"/>
                    </a:moveTo>
                    <a:cubicBezTo>
                      <a:pt x="3927221" y="114300"/>
                      <a:pt x="3919601" y="99060"/>
                      <a:pt x="3919601" y="76200"/>
                    </a:cubicBezTo>
                    <a:cubicBezTo>
                      <a:pt x="3919601" y="53340"/>
                      <a:pt x="3942461" y="45720"/>
                      <a:pt x="3965321" y="45720"/>
                    </a:cubicBezTo>
                    <a:cubicBezTo>
                      <a:pt x="3980561" y="45720"/>
                      <a:pt x="3995801" y="68580"/>
                      <a:pt x="3995801" y="91440"/>
                    </a:cubicBezTo>
                    <a:cubicBezTo>
                      <a:pt x="3988181" y="106680"/>
                      <a:pt x="3972941" y="121920"/>
                      <a:pt x="3957701" y="121920"/>
                    </a:cubicBezTo>
                    <a:cubicBezTo>
                      <a:pt x="3957701" y="121920"/>
                      <a:pt x="3950081" y="121920"/>
                      <a:pt x="3950081" y="121920"/>
                    </a:cubicBezTo>
                    <a:close/>
                    <a:moveTo>
                      <a:pt x="2851912" y="83820"/>
                    </a:moveTo>
                    <a:cubicBezTo>
                      <a:pt x="2851912" y="68580"/>
                      <a:pt x="2867152" y="45720"/>
                      <a:pt x="2882392" y="45720"/>
                    </a:cubicBezTo>
                    <a:cubicBezTo>
                      <a:pt x="2905252" y="38100"/>
                      <a:pt x="2928112" y="53340"/>
                      <a:pt x="2928112" y="76200"/>
                    </a:cubicBezTo>
                    <a:cubicBezTo>
                      <a:pt x="2928112" y="99060"/>
                      <a:pt x="2920492" y="114300"/>
                      <a:pt x="2897632" y="121920"/>
                    </a:cubicBezTo>
                    <a:cubicBezTo>
                      <a:pt x="2897632" y="121920"/>
                      <a:pt x="2890012" y="121920"/>
                      <a:pt x="2890012" y="121920"/>
                    </a:cubicBezTo>
                    <a:cubicBezTo>
                      <a:pt x="2874772" y="121920"/>
                      <a:pt x="2851912" y="106680"/>
                      <a:pt x="2851912" y="83820"/>
                    </a:cubicBezTo>
                    <a:close/>
                    <a:moveTo>
                      <a:pt x="3744087" y="91440"/>
                    </a:moveTo>
                    <a:cubicBezTo>
                      <a:pt x="3721227" y="91440"/>
                      <a:pt x="3705987" y="76200"/>
                      <a:pt x="3705987" y="53340"/>
                    </a:cubicBezTo>
                    <a:cubicBezTo>
                      <a:pt x="3705987" y="30480"/>
                      <a:pt x="3728847" y="15240"/>
                      <a:pt x="3751707" y="15240"/>
                    </a:cubicBezTo>
                    <a:cubicBezTo>
                      <a:pt x="3766947" y="22860"/>
                      <a:pt x="3782187" y="38100"/>
                      <a:pt x="3782187" y="60960"/>
                    </a:cubicBezTo>
                    <a:cubicBezTo>
                      <a:pt x="3782187" y="76200"/>
                      <a:pt x="3766947" y="91440"/>
                      <a:pt x="3744087" y="91440"/>
                    </a:cubicBezTo>
                    <a:close/>
                    <a:moveTo>
                      <a:pt x="3065399" y="60960"/>
                    </a:moveTo>
                    <a:cubicBezTo>
                      <a:pt x="3065399" y="38100"/>
                      <a:pt x="3080639" y="15240"/>
                      <a:pt x="3095879" y="15240"/>
                    </a:cubicBezTo>
                    <a:cubicBezTo>
                      <a:pt x="3118739" y="15240"/>
                      <a:pt x="3141599" y="30480"/>
                      <a:pt x="3141599" y="53340"/>
                    </a:cubicBezTo>
                    <a:cubicBezTo>
                      <a:pt x="3141599" y="68580"/>
                      <a:pt x="3126359" y="91440"/>
                      <a:pt x="3103499" y="91440"/>
                    </a:cubicBezTo>
                    <a:cubicBezTo>
                      <a:pt x="3080639" y="91440"/>
                      <a:pt x="3065399" y="76200"/>
                      <a:pt x="3065399" y="60960"/>
                    </a:cubicBezTo>
                    <a:close/>
                    <a:moveTo>
                      <a:pt x="3530600" y="83820"/>
                    </a:moveTo>
                    <a:cubicBezTo>
                      <a:pt x="3507740" y="76200"/>
                      <a:pt x="3492500" y="60960"/>
                      <a:pt x="3492500" y="38100"/>
                    </a:cubicBezTo>
                    <a:cubicBezTo>
                      <a:pt x="3492500" y="22860"/>
                      <a:pt x="3507740" y="0"/>
                      <a:pt x="3530600" y="7620"/>
                    </a:cubicBezTo>
                    <a:cubicBezTo>
                      <a:pt x="3553460" y="7620"/>
                      <a:pt x="3568700" y="22860"/>
                      <a:pt x="3568700" y="45720"/>
                    </a:cubicBezTo>
                    <a:cubicBezTo>
                      <a:pt x="3568700" y="60960"/>
                      <a:pt x="3553460" y="83820"/>
                      <a:pt x="3530600" y="83820"/>
                    </a:cubicBezTo>
                    <a:close/>
                    <a:moveTo>
                      <a:pt x="3278886" y="45720"/>
                    </a:moveTo>
                    <a:cubicBezTo>
                      <a:pt x="3278886" y="22860"/>
                      <a:pt x="3294126" y="7620"/>
                      <a:pt x="3316986" y="0"/>
                    </a:cubicBezTo>
                    <a:cubicBezTo>
                      <a:pt x="3339846" y="0"/>
                      <a:pt x="3355086" y="22860"/>
                      <a:pt x="3355086" y="38100"/>
                    </a:cubicBezTo>
                    <a:cubicBezTo>
                      <a:pt x="3355086" y="60960"/>
                      <a:pt x="3339846" y="76200"/>
                      <a:pt x="3316986" y="76200"/>
                    </a:cubicBezTo>
                    <a:cubicBezTo>
                      <a:pt x="3294126" y="76200"/>
                      <a:pt x="3278886" y="60960"/>
                      <a:pt x="3278886" y="45720"/>
                    </a:cubicBezTo>
                    <a:close/>
                  </a:path>
                </a:pathLst>
              </a:custGeom>
              <a:solidFill>
                <a:srgbClr val="BFBFBF"/>
              </a:solidFill>
            </p:spPr>
          </p:sp>
        </p:grpSp>
        <p:grpSp>
          <p:nvGrpSpPr>
            <p:cNvPr name="Group 22" id="22"/>
            <p:cNvGrpSpPr/>
            <p:nvPr/>
          </p:nvGrpSpPr>
          <p:grpSpPr>
            <a:xfrm rot="0">
              <a:off x="5402748" y="4508791"/>
              <a:ext cx="487903" cy="496216"/>
              <a:chOff x="0" y="0"/>
              <a:chExt cx="549360" cy="55872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38100" y="38100"/>
                <a:ext cx="473075" cy="482473"/>
              </a:xfrm>
              <a:custGeom>
                <a:avLst/>
                <a:gdLst/>
                <a:ahLst/>
                <a:cxnLst/>
                <a:rect r="r" b="b" t="t" l="l"/>
                <a:pathLst>
                  <a:path h="482473" w="473075">
                    <a:moveTo>
                      <a:pt x="0" y="241300"/>
                    </a:moveTo>
                    <a:cubicBezTo>
                      <a:pt x="0" y="108077"/>
                      <a:pt x="105918" y="0"/>
                      <a:pt x="236601" y="0"/>
                    </a:cubicBezTo>
                    <a:cubicBezTo>
                      <a:pt x="367284" y="0"/>
                      <a:pt x="473075" y="108077"/>
                      <a:pt x="473075" y="241300"/>
                    </a:cubicBezTo>
                    <a:cubicBezTo>
                      <a:pt x="473075" y="374523"/>
                      <a:pt x="367157" y="482473"/>
                      <a:pt x="236601" y="482473"/>
                    </a:cubicBezTo>
                    <a:cubicBezTo>
                      <a:pt x="106045" y="482473"/>
                      <a:pt x="0" y="374523"/>
                      <a:pt x="0" y="2413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549402" cy="558800"/>
              </a:xfrm>
              <a:custGeom>
                <a:avLst/>
                <a:gdLst/>
                <a:ahLst/>
                <a:cxnLst/>
                <a:rect r="r" b="b" t="t" l="l"/>
                <a:pathLst>
                  <a:path h="558800" w="549402">
                    <a:moveTo>
                      <a:pt x="0" y="279400"/>
                    </a:moveTo>
                    <a:cubicBezTo>
                      <a:pt x="0" y="125730"/>
                      <a:pt x="122301" y="0"/>
                      <a:pt x="274701" y="0"/>
                    </a:cubicBezTo>
                    <a:lnTo>
                      <a:pt x="274701" y="38100"/>
                    </a:lnTo>
                    <a:lnTo>
                      <a:pt x="274701" y="0"/>
                    </a:lnTo>
                    <a:cubicBezTo>
                      <a:pt x="427101" y="0"/>
                      <a:pt x="549402" y="125730"/>
                      <a:pt x="549402" y="279400"/>
                    </a:cubicBezTo>
                    <a:lnTo>
                      <a:pt x="511302" y="279400"/>
                    </a:lnTo>
                    <a:lnTo>
                      <a:pt x="549402" y="279400"/>
                    </a:lnTo>
                    <a:cubicBezTo>
                      <a:pt x="549402" y="432943"/>
                      <a:pt x="427101" y="558800"/>
                      <a:pt x="274701" y="558800"/>
                    </a:cubicBezTo>
                    <a:lnTo>
                      <a:pt x="274701" y="520700"/>
                    </a:lnTo>
                    <a:lnTo>
                      <a:pt x="274701" y="558800"/>
                    </a:lnTo>
                    <a:cubicBezTo>
                      <a:pt x="122301" y="558673"/>
                      <a:pt x="0" y="432943"/>
                      <a:pt x="0" y="279400"/>
                    </a:cubicBezTo>
                    <a:lnTo>
                      <a:pt x="38100" y="279400"/>
                    </a:lnTo>
                    <a:lnTo>
                      <a:pt x="76200" y="279400"/>
                    </a:lnTo>
                    <a:lnTo>
                      <a:pt x="38100" y="279400"/>
                    </a:lnTo>
                    <a:lnTo>
                      <a:pt x="0" y="279400"/>
                    </a:lnTo>
                    <a:moveTo>
                      <a:pt x="76327" y="279400"/>
                    </a:moveTo>
                    <a:cubicBezTo>
                      <a:pt x="76327" y="300482"/>
                      <a:pt x="59182" y="317500"/>
                      <a:pt x="38227" y="317500"/>
                    </a:cubicBezTo>
                    <a:cubicBezTo>
                      <a:pt x="17272" y="317500"/>
                      <a:pt x="127" y="300355"/>
                      <a:pt x="127" y="279400"/>
                    </a:cubicBezTo>
                    <a:cubicBezTo>
                      <a:pt x="127" y="258445"/>
                      <a:pt x="17272" y="241300"/>
                      <a:pt x="38227" y="241300"/>
                    </a:cubicBezTo>
                    <a:cubicBezTo>
                      <a:pt x="59182" y="241300"/>
                      <a:pt x="76327" y="258445"/>
                      <a:pt x="76327" y="279400"/>
                    </a:cubicBezTo>
                    <a:cubicBezTo>
                      <a:pt x="76327" y="392303"/>
                      <a:pt x="165862" y="482473"/>
                      <a:pt x="274701" y="482473"/>
                    </a:cubicBezTo>
                    <a:cubicBezTo>
                      <a:pt x="383540" y="482473"/>
                      <a:pt x="473075" y="392176"/>
                      <a:pt x="473075" y="279400"/>
                    </a:cubicBezTo>
                    <a:cubicBezTo>
                      <a:pt x="473075" y="166624"/>
                      <a:pt x="383540" y="76327"/>
                      <a:pt x="274701" y="76327"/>
                    </a:cubicBezTo>
                    <a:lnTo>
                      <a:pt x="274701" y="38100"/>
                    </a:lnTo>
                    <a:lnTo>
                      <a:pt x="274701" y="76200"/>
                    </a:lnTo>
                    <a:cubicBezTo>
                      <a:pt x="165862" y="76327"/>
                      <a:pt x="76327" y="166497"/>
                      <a:pt x="76327" y="279400"/>
                    </a:cubicBezTo>
                    <a:close/>
                  </a:path>
                </a:pathLst>
              </a:custGeom>
              <a:solidFill>
                <a:srgbClr val="26464D"/>
              </a:solidFill>
            </p:spPr>
          </p:sp>
        </p:grpSp>
        <p:grpSp>
          <p:nvGrpSpPr>
            <p:cNvPr name="Group 25" id="25"/>
            <p:cNvGrpSpPr/>
            <p:nvPr/>
          </p:nvGrpSpPr>
          <p:grpSpPr>
            <a:xfrm rot="0">
              <a:off x="5538312" y="4652668"/>
              <a:ext cx="211020" cy="208462"/>
              <a:chOff x="0" y="0"/>
              <a:chExt cx="237600" cy="23472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237490" cy="234696"/>
              </a:xfrm>
              <a:custGeom>
                <a:avLst/>
                <a:gdLst/>
                <a:ahLst/>
                <a:cxnLst/>
                <a:rect r="r" b="b" t="t" l="l"/>
                <a:pathLst>
                  <a:path h="234696" w="237490">
                    <a:moveTo>
                      <a:pt x="0" y="117348"/>
                    </a:moveTo>
                    <a:cubicBezTo>
                      <a:pt x="0" y="52578"/>
                      <a:pt x="53213" y="0"/>
                      <a:pt x="118745" y="0"/>
                    </a:cubicBezTo>
                    <a:cubicBezTo>
                      <a:pt x="184277" y="0"/>
                      <a:pt x="237490" y="52578"/>
                      <a:pt x="237490" y="117348"/>
                    </a:cubicBezTo>
                    <a:cubicBezTo>
                      <a:pt x="237490" y="182118"/>
                      <a:pt x="184277" y="234696"/>
                      <a:pt x="118745" y="234696"/>
                    </a:cubicBezTo>
                    <a:cubicBezTo>
                      <a:pt x="53213" y="234696"/>
                      <a:pt x="0" y="182118"/>
                      <a:pt x="0" y="117348"/>
                    </a:cubicBezTo>
                    <a:close/>
                  </a:path>
                </a:pathLst>
              </a:custGeom>
              <a:solidFill>
                <a:srgbClr val="26464D"/>
              </a:solidFill>
            </p:spPr>
          </p:sp>
        </p:grpSp>
        <p:grpSp>
          <p:nvGrpSpPr>
            <p:cNvPr name="Group 27" id="27"/>
            <p:cNvGrpSpPr/>
            <p:nvPr/>
          </p:nvGrpSpPr>
          <p:grpSpPr>
            <a:xfrm rot="0">
              <a:off x="177768" y="4508791"/>
              <a:ext cx="487903" cy="496216"/>
              <a:chOff x="0" y="0"/>
              <a:chExt cx="549360" cy="55872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38100" y="38100"/>
                <a:ext cx="473075" cy="482473"/>
              </a:xfrm>
              <a:custGeom>
                <a:avLst/>
                <a:gdLst/>
                <a:ahLst/>
                <a:cxnLst/>
                <a:rect r="r" b="b" t="t" l="l"/>
                <a:pathLst>
                  <a:path h="482473" w="473075">
                    <a:moveTo>
                      <a:pt x="0" y="241300"/>
                    </a:moveTo>
                    <a:cubicBezTo>
                      <a:pt x="0" y="108077"/>
                      <a:pt x="105918" y="0"/>
                      <a:pt x="236601" y="0"/>
                    </a:cubicBezTo>
                    <a:cubicBezTo>
                      <a:pt x="367284" y="0"/>
                      <a:pt x="473075" y="108077"/>
                      <a:pt x="473075" y="241300"/>
                    </a:cubicBezTo>
                    <a:cubicBezTo>
                      <a:pt x="473075" y="374523"/>
                      <a:pt x="367157" y="482473"/>
                      <a:pt x="236601" y="482473"/>
                    </a:cubicBezTo>
                    <a:cubicBezTo>
                      <a:pt x="106045" y="482473"/>
                      <a:pt x="0" y="374523"/>
                      <a:pt x="0" y="2413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549402" cy="558800"/>
              </a:xfrm>
              <a:custGeom>
                <a:avLst/>
                <a:gdLst/>
                <a:ahLst/>
                <a:cxnLst/>
                <a:rect r="r" b="b" t="t" l="l"/>
                <a:pathLst>
                  <a:path h="558800" w="549402">
                    <a:moveTo>
                      <a:pt x="0" y="279400"/>
                    </a:moveTo>
                    <a:cubicBezTo>
                      <a:pt x="0" y="125730"/>
                      <a:pt x="122301" y="0"/>
                      <a:pt x="274701" y="0"/>
                    </a:cubicBezTo>
                    <a:lnTo>
                      <a:pt x="274701" y="38100"/>
                    </a:lnTo>
                    <a:lnTo>
                      <a:pt x="274701" y="0"/>
                    </a:lnTo>
                    <a:cubicBezTo>
                      <a:pt x="427101" y="0"/>
                      <a:pt x="549402" y="125730"/>
                      <a:pt x="549402" y="279400"/>
                    </a:cubicBezTo>
                    <a:lnTo>
                      <a:pt x="511302" y="279400"/>
                    </a:lnTo>
                    <a:lnTo>
                      <a:pt x="549402" y="279400"/>
                    </a:lnTo>
                    <a:cubicBezTo>
                      <a:pt x="549402" y="432943"/>
                      <a:pt x="427101" y="558800"/>
                      <a:pt x="274701" y="558800"/>
                    </a:cubicBezTo>
                    <a:lnTo>
                      <a:pt x="274701" y="520700"/>
                    </a:lnTo>
                    <a:lnTo>
                      <a:pt x="274701" y="558800"/>
                    </a:lnTo>
                    <a:cubicBezTo>
                      <a:pt x="122301" y="558673"/>
                      <a:pt x="0" y="432943"/>
                      <a:pt x="0" y="279400"/>
                    </a:cubicBezTo>
                    <a:lnTo>
                      <a:pt x="38100" y="279400"/>
                    </a:lnTo>
                    <a:lnTo>
                      <a:pt x="76200" y="279400"/>
                    </a:lnTo>
                    <a:lnTo>
                      <a:pt x="38100" y="279400"/>
                    </a:lnTo>
                    <a:lnTo>
                      <a:pt x="0" y="279400"/>
                    </a:lnTo>
                    <a:moveTo>
                      <a:pt x="76327" y="279400"/>
                    </a:moveTo>
                    <a:cubicBezTo>
                      <a:pt x="76327" y="300482"/>
                      <a:pt x="59182" y="317500"/>
                      <a:pt x="38227" y="317500"/>
                    </a:cubicBezTo>
                    <a:cubicBezTo>
                      <a:pt x="17272" y="317500"/>
                      <a:pt x="127" y="300355"/>
                      <a:pt x="127" y="279400"/>
                    </a:cubicBezTo>
                    <a:cubicBezTo>
                      <a:pt x="127" y="258445"/>
                      <a:pt x="17272" y="241300"/>
                      <a:pt x="38227" y="241300"/>
                    </a:cubicBezTo>
                    <a:cubicBezTo>
                      <a:pt x="59182" y="241300"/>
                      <a:pt x="76327" y="258445"/>
                      <a:pt x="76327" y="279400"/>
                    </a:cubicBezTo>
                    <a:cubicBezTo>
                      <a:pt x="76327" y="392303"/>
                      <a:pt x="165862" y="482473"/>
                      <a:pt x="274701" y="482473"/>
                    </a:cubicBezTo>
                    <a:cubicBezTo>
                      <a:pt x="383540" y="482473"/>
                      <a:pt x="473075" y="392176"/>
                      <a:pt x="473075" y="279400"/>
                    </a:cubicBezTo>
                    <a:cubicBezTo>
                      <a:pt x="473075" y="166624"/>
                      <a:pt x="383540" y="76327"/>
                      <a:pt x="274701" y="76327"/>
                    </a:cubicBezTo>
                    <a:lnTo>
                      <a:pt x="274701" y="38100"/>
                    </a:lnTo>
                    <a:lnTo>
                      <a:pt x="274701" y="76200"/>
                    </a:lnTo>
                    <a:cubicBezTo>
                      <a:pt x="165862" y="76327"/>
                      <a:pt x="76327" y="166497"/>
                      <a:pt x="76327" y="279400"/>
                    </a:cubicBezTo>
                    <a:close/>
                  </a:path>
                </a:pathLst>
              </a:custGeom>
              <a:solidFill>
                <a:srgbClr val="26464D"/>
              </a:solidFill>
            </p:spPr>
          </p:sp>
        </p:grpSp>
        <p:grpSp>
          <p:nvGrpSpPr>
            <p:cNvPr name="Group 30" id="30"/>
            <p:cNvGrpSpPr/>
            <p:nvPr/>
          </p:nvGrpSpPr>
          <p:grpSpPr>
            <a:xfrm rot="0">
              <a:off x="318448" y="4652668"/>
              <a:ext cx="211659" cy="208462"/>
              <a:chOff x="0" y="0"/>
              <a:chExt cx="238320" cy="23472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238252" cy="234696"/>
              </a:xfrm>
              <a:custGeom>
                <a:avLst/>
                <a:gdLst/>
                <a:ahLst/>
                <a:cxnLst/>
                <a:rect r="r" b="b" t="t" l="l"/>
                <a:pathLst>
                  <a:path h="234696" w="238252">
                    <a:moveTo>
                      <a:pt x="0" y="117348"/>
                    </a:moveTo>
                    <a:cubicBezTo>
                      <a:pt x="0" y="52578"/>
                      <a:pt x="53340" y="0"/>
                      <a:pt x="119126" y="0"/>
                    </a:cubicBezTo>
                    <a:cubicBezTo>
                      <a:pt x="184912" y="0"/>
                      <a:pt x="238252" y="52578"/>
                      <a:pt x="238252" y="117348"/>
                    </a:cubicBezTo>
                    <a:cubicBezTo>
                      <a:pt x="238252" y="182118"/>
                      <a:pt x="184912" y="234696"/>
                      <a:pt x="119126" y="234696"/>
                    </a:cubicBezTo>
                    <a:cubicBezTo>
                      <a:pt x="53340" y="234696"/>
                      <a:pt x="0" y="182118"/>
                      <a:pt x="0" y="117348"/>
                    </a:cubicBezTo>
                    <a:close/>
                  </a:path>
                </a:pathLst>
              </a:custGeom>
              <a:solidFill>
                <a:srgbClr val="26464D"/>
              </a:solidFill>
            </p:spPr>
          </p:sp>
        </p:grpSp>
        <p:grpSp>
          <p:nvGrpSpPr>
            <p:cNvPr name="Group 32" id="32"/>
            <p:cNvGrpSpPr/>
            <p:nvPr/>
          </p:nvGrpSpPr>
          <p:grpSpPr>
            <a:xfrm rot="0">
              <a:off x="177768" y="1562186"/>
              <a:ext cx="487903" cy="496216"/>
              <a:chOff x="0" y="0"/>
              <a:chExt cx="549360" cy="55872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38100" y="38100"/>
                <a:ext cx="473075" cy="482473"/>
              </a:xfrm>
              <a:custGeom>
                <a:avLst/>
                <a:gdLst/>
                <a:ahLst/>
                <a:cxnLst/>
                <a:rect r="r" b="b" t="t" l="l"/>
                <a:pathLst>
                  <a:path h="482473" w="473075">
                    <a:moveTo>
                      <a:pt x="0" y="241300"/>
                    </a:moveTo>
                    <a:cubicBezTo>
                      <a:pt x="0" y="108077"/>
                      <a:pt x="105918" y="0"/>
                      <a:pt x="236601" y="0"/>
                    </a:cubicBezTo>
                    <a:cubicBezTo>
                      <a:pt x="367284" y="0"/>
                      <a:pt x="473075" y="108077"/>
                      <a:pt x="473075" y="241300"/>
                    </a:cubicBezTo>
                    <a:cubicBezTo>
                      <a:pt x="473075" y="374523"/>
                      <a:pt x="367157" y="482473"/>
                      <a:pt x="236601" y="482473"/>
                    </a:cubicBezTo>
                    <a:cubicBezTo>
                      <a:pt x="106045" y="482473"/>
                      <a:pt x="0" y="374523"/>
                      <a:pt x="0" y="2413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549402" cy="558800"/>
              </a:xfrm>
              <a:custGeom>
                <a:avLst/>
                <a:gdLst/>
                <a:ahLst/>
                <a:cxnLst/>
                <a:rect r="r" b="b" t="t" l="l"/>
                <a:pathLst>
                  <a:path h="558800" w="549402">
                    <a:moveTo>
                      <a:pt x="0" y="279400"/>
                    </a:moveTo>
                    <a:cubicBezTo>
                      <a:pt x="0" y="125730"/>
                      <a:pt x="122301" y="0"/>
                      <a:pt x="274701" y="0"/>
                    </a:cubicBezTo>
                    <a:lnTo>
                      <a:pt x="274701" y="38100"/>
                    </a:lnTo>
                    <a:lnTo>
                      <a:pt x="274701" y="0"/>
                    </a:lnTo>
                    <a:cubicBezTo>
                      <a:pt x="427101" y="0"/>
                      <a:pt x="549402" y="125730"/>
                      <a:pt x="549402" y="279400"/>
                    </a:cubicBezTo>
                    <a:lnTo>
                      <a:pt x="511302" y="279400"/>
                    </a:lnTo>
                    <a:lnTo>
                      <a:pt x="549402" y="279400"/>
                    </a:lnTo>
                    <a:cubicBezTo>
                      <a:pt x="549402" y="432943"/>
                      <a:pt x="427101" y="558800"/>
                      <a:pt x="274701" y="558800"/>
                    </a:cubicBezTo>
                    <a:lnTo>
                      <a:pt x="274701" y="520700"/>
                    </a:lnTo>
                    <a:lnTo>
                      <a:pt x="274701" y="558800"/>
                    </a:lnTo>
                    <a:cubicBezTo>
                      <a:pt x="122301" y="558673"/>
                      <a:pt x="0" y="432943"/>
                      <a:pt x="0" y="279400"/>
                    </a:cubicBezTo>
                    <a:lnTo>
                      <a:pt x="38100" y="279400"/>
                    </a:lnTo>
                    <a:lnTo>
                      <a:pt x="76200" y="279400"/>
                    </a:lnTo>
                    <a:lnTo>
                      <a:pt x="38100" y="279400"/>
                    </a:lnTo>
                    <a:lnTo>
                      <a:pt x="0" y="279400"/>
                    </a:lnTo>
                    <a:moveTo>
                      <a:pt x="76327" y="279400"/>
                    </a:moveTo>
                    <a:cubicBezTo>
                      <a:pt x="76327" y="300482"/>
                      <a:pt x="59182" y="317500"/>
                      <a:pt x="38227" y="317500"/>
                    </a:cubicBezTo>
                    <a:cubicBezTo>
                      <a:pt x="17272" y="317500"/>
                      <a:pt x="127" y="300355"/>
                      <a:pt x="127" y="279400"/>
                    </a:cubicBezTo>
                    <a:cubicBezTo>
                      <a:pt x="127" y="258445"/>
                      <a:pt x="17272" y="241300"/>
                      <a:pt x="38227" y="241300"/>
                    </a:cubicBezTo>
                    <a:cubicBezTo>
                      <a:pt x="59182" y="241300"/>
                      <a:pt x="76327" y="258445"/>
                      <a:pt x="76327" y="279400"/>
                    </a:cubicBezTo>
                    <a:cubicBezTo>
                      <a:pt x="76327" y="392303"/>
                      <a:pt x="165862" y="482473"/>
                      <a:pt x="274701" y="482473"/>
                    </a:cubicBezTo>
                    <a:cubicBezTo>
                      <a:pt x="383540" y="482473"/>
                      <a:pt x="473075" y="392176"/>
                      <a:pt x="473075" y="279400"/>
                    </a:cubicBezTo>
                    <a:cubicBezTo>
                      <a:pt x="473075" y="166624"/>
                      <a:pt x="383540" y="76327"/>
                      <a:pt x="274701" y="76327"/>
                    </a:cubicBezTo>
                    <a:lnTo>
                      <a:pt x="274701" y="38100"/>
                    </a:lnTo>
                    <a:lnTo>
                      <a:pt x="274701" y="76200"/>
                    </a:lnTo>
                    <a:cubicBezTo>
                      <a:pt x="165862" y="76327"/>
                      <a:pt x="76327" y="166497"/>
                      <a:pt x="76327" y="279400"/>
                    </a:cubicBezTo>
                    <a:close/>
                  </a:path>
                </a:pathLst>
              </a:custGeom>
              <a:solidFill>
                <a:srgbClr val="26464D"/>
              </a:solidFill>
            </p:spPr>
          </p:sp>
        </p:grpSp>
        <p:grpSp>
          <p:nvGrpSpPr>
            <p:cNvPr name="Group 35" id="35"/>
            <p:cNvGrpSpPr/>
            <p:nvPr/>
          </p:nvGrpSpPr>
          <p:grpSpPr>
            <a:xfrm rot="0">
              <a:off x="5402748" y="1562186"/>
              <a:ext cx="487903" cy="496216"/>
              <a:chOff x="0" y="0"/>
              <a:chExt cx="549360" cy="55872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38100" y="38100"/>
                <a:ext cx="473075" cy="482473"/>
              </a:xfrm>
              <a:custGeom>
                <a:avLst/>
                <a:gdLst/>
                <a:ahLst/>
                <a:cxnLst/>
                <a:rect r="r" b="b" t="t" l="l"/>
                <a:pathLst>
                  <a:path h="482473" w="473075">
                    <a:moveTo>
                      <a:pt x="0" y="241300"/>
                    </a:moveTo>
                    <a:cubicBezTo>
                      <a:pt x="0" y="108077"/>
                      <a:pt x="105918" y="0"/>
                      <a:pt x="236601" y="0"/>
                    </a:cubicBezTo>
                    <a:cubicBezTo>
                      <a:pt x="367284" y="0"/>
                      <a:pt x="473075" y="108077"/>
                      <a:pt x="473075" y="241300"/>
                    </a:cubicBezTo>
                    <a:cubicBezTo>
                      <a:pt x="473075" y="374523"/>
                      <a:pt x="367157" y="482473"/>
                      <a:pt x="236601" y="482473"/>
                    </a:cubicBezTo>
                    <a:cubicBezTo>
                      <a:pt x="106045" y="482473"/>
                      <a:pt x="0" y="374523"/>
                      <a:pt x="0" y="2413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549402" cy="558800"/>
              </a:xfrm>
              <a:custGeom>
                <a:avLst/>
                <a:gdLst/>
                <a:ahLst/>
                <a:cxnLst/>
                <a:rect r="r" b="b" t="t" l="l"/>
                <a:pathLst>
                  <a:path h="558800" w="549402">
                    <a:moveTo>
                      <a:pt x="0" y="279400"/>
                    </a:moveTo>
                    <a:cubicBezTo>
                      <a:pt x="0" y="125730"/>
                      <a:pt x="122301" y="0"/>
                      <a:pt x="274701" y="0"/>
                    </a:cubicBezTo>
                    <a:lnTo>
                      <a:pt x="274701" y="38100"/>
                    </a:lnTo>
                    <a:lnTo>
                      <a:pt x="274701" y="0"/>
                    </a:lnTo>
                    <a:cubicBezTo>
                      <a:pt x="427101" y="0"/>
                      <a:pt x="549402" y="125730"/>
                      <a:pt x="549402" y="279400"/>
                    </a:cubicBezTo>
                    <a:lnTo>
                      <a:pt x="511302" y="279400"/>
                    </a:lnTo>
                    <a:lnTo>
                      <a:pt x="549402" y="279400"/>
                    </a:lnTo>
                    <a:cubicBezTo>
                      <a:pt x="549402" y="432943"/>
                      <a:pt x="427101" y="558800"/>
                      <a:pt x="274701" y="558800"/>
                    </a:cubicBezTo>
                    <a:lnTo>
                      <a:pt x="274701" y="520700"/>
                    </a:lnTo>
                    <a:lnTo>
                      <a:pt x="274701" y="558800"/>
                    </a:lnTo>
                    <a:cubicBezTo>
                      <a:pt x="122301" y="558673"/>
                      <a:pt x="0" y="432943"/>
                      <a:pt x="0" y="279400"/>
                    </a:cubicBezTo>
                    <a:lnTo>
                      <a:pt x="38100" y="279400"/>
                    </a:lnTo>
                    <a:lnTo>
                      <a:pt x="76200" y="279400"/>
                    </a:lnTo>
                    <a:lnTo>
                      <a:pt x="38100" y="279400"/>
                    </a:lnTo>
                    <a:lnTo>
                      <a:pt x="0" y="279400"/>
                    </a:lnTo>
                    <a:moveTo>
                      <a:pt x="76327" y="279400"/>
                    </a:moveTo>
                    <a:cubicBezTo>
                      <a:pt x="76327" y="300482"/>
                      <a:pt x="59182" y="317500"/>
                      <a:pt x="38227" y="317500"/>
                    </a:cubicBezTo>
                    <a:cubicBezTo>
                      <a:pt x="17272" y="317500"/>
                      <a:pt x="127" y="300355"/>
                      <a:pt x="127" y="279400"/>
                    </a:cubicBezTo>
                    <a:cubicBezTo>
                      <a:pt x="127" y="258445"/>
                      <a:pt x="17272" y="241300"/>
                      <a:pt x="38227" y="241300"/>
                    </a:cubicBezTo>
                    <a:cubicBezTo>
                      <a:pt x="59182" y="241300"/>
                      <a:pt x="76327" y="258445"/>
                      <a:pt x="76327" y="279400"/>
                    </a:cubicBezTo>
                    <a:cubicBezTo>
                      <a:pt x="76327" y="392303"/>
                      <a:pt x="165862" y="482473"/>
                      <a:pt x="274701" y="482473"/>
                    </a:cubicBezTo>
                    <a:cubicBezTo>
                      <a:pt x="383540" y="482473"/>
                      <a:pt x="473075" y="392176"/>
                      <a:pt x="473075" y="279400"/>
                    </a:cubicBezTo>
                    <a:cubicBezTo>
                      <a:pt x="473075" y="166624"/>
                      <a:pt x="383540" y="76327"/>
                      <a:pt x="274701" y="76327"/>
                    </a:cubicBezTo>
                    <a:lnTo>
                      <a:pt x="274701" y="38100"/>
                    </a:lnTo>
                    <a:lnTo>
                      <a:pt x="274701" y="76200"/>
                    </a:lnTo>
                    <a:cubicBezTo>
                      <a:pt x="165862" y="76327"/>
                      <a:pt x="76327" y="166497"/>
                      <a:pt x="76327" y="279400"/>
                    </a:cubicBezTo>
                    <a:close/>
                  </a:path>
                </a:pathLst>
              </a:custGeom>
              <a:solidFill>
                <a:srgbClr val="26464D"/>
              </a:solidFill>
            </p:spPr>
          </p:sp>
        </p:grpSp>
        <p:grpSp>
          <p:nvGrpSpPr>
            <p:cNvPr name="Group 38" id="38"/>
            <p:cNvGrpSpPr/>
            <p:nvPr/>
          </p:nvGrpSpPr>
          <p:grpSpPr>
            <a:xfrm rot="0">
              <a:off x="5541190" y="1706064"/>
              <a:ext cx="211020" cy="208462"/>
              <a:chOff x="0" y="0"/>
              <a:chExt cx="237600" cy="23472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237490" cy="234696"/>
              </a:xfrm>
              <a:custGeom>
                <a:avLst/>
                <a:gdLst/>
                <a:ahLst/>
                <a:cxnLst/>
                <a:rect r="r" b="b" t="t" l="l"/>
                <a:pathLst>
                  <a:path h="234696" w="237490">
                    <a:moveTo>
                      <a:pt x="0" y="117348"/>
                    </a:moveTo>
                    <a:cubicBezTo>
                      <a:pt x="0" y="52578"/>
                      <a:pt x="53213" y="0"/>
                      <a:pt x="118745" y="0"/>
                    </a:cubicBezTo>
                    <a:cubicBezTo>
                      <a:pt x="184277" y="0"/>
                      <a:pt x="237490" y="52578"/>
                      <a:pt x="237490" y="117348"/>
                    </a:cubicBezTo>
                    <a:cubicBezTo>
                      <a:pt x="237490" y="182118"/>
                      <a:pt x="184277" y="234696"/>
                      <a:pt x="118745" y="234696"/>
                    </a:cubicBezTo>
                    <a:cubicBezTo>
                      <a:pt x="53213" y="234696"/>
                      <a:pt x="0" y="182118"/>
                      <a:pt x="0" y="117348"/>
                    </a:cubicBezTo>
                    <a:close/>
                  </a:path>
                </a:pathLst>
              </a:custGeom>
              <a:solidFill>
                <a:srgbClr val="26464D"/>
              </a:solidFill>
            </p:spPr>
          </p:sp>
        </p:grpSp>
        <p:grpSp>
          <p:nvGrpSpPr>
            <p:cNvPr name="Group 40" id="40"/>
            <p:cNvGrpSpPr/>
            <p:nvPr/>
          </p:nvGrpSpPr>
          <p:grpSpPr>
            <a:xfrm rot="0">
              <a:off x="319088" y="1706064"/>
              <a:ext cx="211020" cy="208462"/>
              <a:chOff x="0" y="0"/>
              <a:chExt cx="237600" cy="23472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237490" cy="234696"/>
              </a:xfrm>
              <a:custGeom>
                <a:avLst/>
                <a:gdLst/>
                <a:ahLst/>
                <a:cxnLst/>
                <a:rect r="r" b="b" t="t" l="l"/>
                <a:pathLst>
                  <a:path h="234696" w="237490">
                    <a:moveTo>
                      <a:pt x="0" y="117348"/>
                    </a:moveTo>
                    <a:cubicBezTo>
                      <a:pt x="0" y="52578"/>
                      <a:pt x="53213" y="0"/>
                      <a:pt x="118745" y="0"/>
                    </a:cubicBezTo>
                    <a:cubicBezTo>
                      <a:pt x="184277" y="0"/>
                      <a:pt x="237490" y="52578"/>
                      <a:pt x="237490" y="117348"/>
                    </a:cubicBezTo>
                    <a:cubicBezTo>
                      <a:pt x="237490" y="182118"/>
                      <a:pt x="184277" y="234696"/>
                      <a:pt x="118745" y="234696"/>
                    </a:cubicBezTo>
                    <a:cubicBezTo>
                      <a:pt x="53213" y="234696"/>
                      <a:pt x="0" y="182118"/>
                      <a:pt x="0" y="117348"/>
                    </a:cubicBezTo>
                    <a:close/>
                  </a:path>
                </a:pathLst>
              </a:custGeom>
              <a:solidFill>
                <a:srgbClr val="26464D"/>
              </a:solidFill>
            </p:spPr>
          </p:sp>
        </p:grpSp>
        <p:grpSp>
          <p:nvGrpSpPr>
            <p:cNvPr name="Group 42" id="42"/>
            <p:cNvGrpSpPr/>
            <p:nvPr/>
          </p:nvGrpSpPr>
          <p:grpSpPr>
            <a:xfrm rot="0">
              <a:off x="863485" y="1112872"/>
              <a:ext cx="4341450" cy="4341450"/>
              <a:chOff x="0" y="0"/>
              <a:chExt cx="812800" cy="8128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0" cap="sq">
                <a:solidFill>
                  <a:srgbClr val="26464D"/>
                </a:solidFill>
                <a:prstDash val="solid"/>
                <a:miter/>
              </a:ln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36659" lIns="36659" bIns="36659" rIns="36659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45" id="45"/>
            <p:cNvSpPr/>
            <p:nvPr/>
          </p:nvSpPr>
          <p:spPr>
            <a:xfrm flipH="false" flipV="false" rot="0">
              <a:off x="2151347" y="2994860"/>
              <a:ext cx="1765726" cy="688633"/>
            </a:xfrm>
            <a:custGeom>
              <a:avLst/>
              <a:gdLst/>
              <a:ahLst/>
              <a:cxnLst/>
              <a:rect r="r" b="b" t="t" l="l"/>
              <a:pathLst>
                <a:path h="688633" w="1765726">
                  <a:moveTo>
                    <a:pt x="0" y="0"/>
                  </a:moveTo>
                  <a:lnTo>
                    <a:pt x="1765726" y="0"/>
                  </a:lnTo>
                  <a:lnTo>
                    <a:pt x="1765726" y="688633"/>
                  </a:lnTo>
                  <a:lnTo>
                    <a:pt x="0" y="6886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grpSp>
          <p:nvGrpSpPr>
            <p:cNvPr name="Group 46" id="46"/>
            <p:cNvGrpSpPr/>
            <p:nvPr/>
          </p:nvGrpSpPr>
          <p:grpSpPr>
            <a:xfrm rot="0">
              <a:off x="2790258" y="0"/>
              <a:ext cx="487903" cy="496216"/>
              <a:chOff x="0" y="0"/>
              <a:chExt cx="549360" cy="55872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38100" y="38100"/>
                <a:ext cx="473075" cy="482473"/>
              </a:xfrm>
              <a:custGeom>
                <a:avLst/>
                <a:gdLst/>
                <a:ahLst/>
                <a:cxnLst/>
                <a:rect r="r" b="b" t="t" l="l"/>
                <a:pathLst>
                  <a:path h="482473" w="473075">
                    <a:moveTo>
                      <a:pt x="0" y="241300"/>
                    </a:moveTo>
                    <a:cubicBezTo>
                      <a:pt x="0" y="108077"/>
                      <a:pt x="105918" y="0"/>
                      <a:pt x="236601" y="0"/>
                    </a:cubicBezTo>
                    <a:cubicBezTo>
                      <a:pt x="367284" y="0"/>
                      <a:pt x="473075" y="108077"/>
                      <a:pt x="473075" y="241300"/>
                    </a:cubicBezTo>
                    <a:cubicBezTo>
                      <a:pt x="473075" y="374523"/>
                      <a:pt x="367157" y="482473"/>
                      <a:pt x="236601" y="482473"/>
                    </a:cubicBezTo>
                    <a:cubicBezTo>
                      <a:pt x="106045" y="482473"/>
                      <a:pt x="0" y="374523"/>
                      <a:pt x="0" y="2413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549402" cy="558800"/>
              </a:xfrm>
              <a:custGeom>
                <a:avLst/>
                <a:gdLst/>
                <a:ahLst/>
                <a:cxnLst/>
                <a:rect r="r" b="b" t="t" l="l"/>
                <a:pathLst>
                  <a:path h="558800" w="549402">
                    <a:moveTo>
                      <a:pt x="0" y="279400"/>
                    </a:moveTo>
                    <a:cubicBezTo>
                      <a:pt x="0" y="125730"/>
                      <a:pt x="122301" y="0"/>
                      <a:pt x="274701" y="0"/>
                    </a:cubicBezTo>
                    <a:lnTo>
                      <a:pt x="274701" y="38100"/>
                    </a:lnTo>
                    <a:lnTo>
                      <a:pt x="274701" y="0"/>
                    </a:lnTo>
                    <a:cubicBezTo>
                      <a:pt x="427101" y="0"/>
                      <a:pt x="549402" y="125730"/>
                      <a:pt x="549402" y="279400"/>
                    </a:cubicBezTo>
                    <a:lnTo>
                      <a:pt x="511302" y="279400"/>
                    </a:lnTo>
                    <a:lnTo>
                      <a:pt x="549402" y="279400"/>
                    </a:lnTo>
                    <a:cubicBezTo>
                      <a:pt x="549402" y="432943"/>
                      <a:pt x="427101" y="558800"/>
                      <a:pt x="274701" y="558800"/>
                    </a:cubicBezTo>
                    <a:lnTo>
                      <a:pt x="274701" y="520700"/>
                    </a:lnTo>
                    <a:lnTo>
                      <a:pt x="274701" y="558800"/>
                    </a:lnTo>
                    <a:cubicBezTo>
                      <a:pt x="122301" y="558673"/>
                      <a:pt x="0" y="432943"/>
                      <a:pt x="0" y="279400"/>
                    </a:cubicBezTo>
                    <a:lnTo>
                      <a:pt x="38100" y="279400"/>
                    </a:lnTo>
                    <a:lnTo>
                      <a:pt x="76200" y="279400"/>
                    </a:lnTo>
                    <a:lnTo>
                      <a:pt x="38100" y="279400"/>
                    </a:lnTo>
                    <a:lnTo>
                      <a:pt x="0" y="279400"/>
                    </a:lnTo>
                    <a:moveTo>
                      <a:pt x="76327" y="279400"/>
                    </a:moveTo>
                    <a:cubicBezTo>
                      <a:pt x="76327" y="300482"/>
                      <a:pt x="59182" y="317500"/>
                      <a:pt x="38227" y="317500"/>
                    </a:cubicBezTo>
                    <a:cubicBezTo>
                      <a:pt x="17272" y="317500"/>
                      <a:pt x="127" y="300355"/>
                      <a:pt x="127" y="279400"/>
                    </a:cubicBezTo>
                    <a:cubicBezTo>
                      <a:pt x="127" y="258445"/>
                      <a:pt x="17272" y="241300"/>
                      <a:pt x="38227" y="241300"/>
                    </a:cubicBezTo>
                    <a:cubicBezTo>
                      <a:pt x="59182" y="241300"/>
                      <a:pt x="76327" y="258445"/>
                      <a:pt x="76327" y="279400"/>
                    </a:cubicBezTo>
                    <a:cubicBezTo>
                      <a:pt x="76327" y="392303"/>
                      <a:pt x="165862" y="482473"/>
                      <a:pt x="274701" y="482473"/>
                    </a:cubicBezTo>
                    <a:cubicBezTo>
                      <a:pt x="383540" y="482473"/>
                      <a:pt x="473075" y="392176"/>
                      <a:pt x="473075" y="279400"/>
                    </a:cubicBezTo>
                    <a:cubicBezTo>
                      <a:pt x="473075" y="166624"/>
                      <a:pt x="383540" y="76327"/>
                      <a:pt x="274701" y="76327"/>
                    </a:cubicBezTo>
                    <a:lnTo>
                      <a:pt x="274701" y="38100"/>
                    </a:lnTo>
                    <a:lnTo>
                      <a:pt x="274701" y="76200"/>
                    </a:lnTo>
                    <a:cubicBezTo>
                      <a:pt x="165862" y="76327"/>
                      <a:pt x="76327" y="166497"/>
                      <a:pt x="76327" y="279400"/>
                    </a:cubicBezTo>
                    <a:close/>
                  </a:path>
                </a:pathLst>
              </a:custGeom>
              <a:solidFill>
                <a:srgbClr val="26464D"/>
              </a:solidFill>
            </p:spPr>
          </p:sp>
        </p:grpSp>
        <p:grpSp>
          <p:nvGrpSpPr>
            <p:cNvPr name="Group 49" id="49"/>
            <p:cNvGrpSpPr/>
            <p:nvPr/>
          </p:nvGrpSpPr>
          <p:grpSpPr>
            <a:xfrm rot="0">
              <a:off x="2928700" y="143877"/>
              <a:ext cx="211020" cy="208462"/>
              <a:chOff x="0" y="0"/>
              <a:chExt cx="237600" cy="234720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237490" cy="234696"/>
              </a:xfrm>
              <a:custGeom>
                <a:avLst/>
                <a:gdLst/>
                <a:ahLst/>
                <a:cxnLst/>
                <a:rect r="r" b="b" t="t" l="l"/>
                <a:pathLst>
                  <a:path h="234696" w="237490">
                    <a:moveTo>
                      <a:pt x="0" y="117348"/>
                    </a:moveTo>
                    <a:cubicBezTo>
                      <a:pt x="0" y="52578"/>
                      <a:pt x="53213" y="0"/>
                      <a:pt x="118745" y="0"/>
                    </a:cubicBezTo>
                    <a:cubicBezTo>
                      <a:pt x="184277" y="0"/>
                      <a:pt x="237490" y="52578"/>
                      <a:pt x="237490" y="117348"/>
                    </a:cubicBezTo>
                    <a:cubicBezTo>
                      <a:pt x="237490" y="182118"/>
                      <a:pt x="184277" y="234696"/>
                      <a:pt x="118745" y="234696"/>
                    </a:cubicBezTo>
                    <a:cubicBezTo>
                      <a:pt x="53213" y="234696"/>
                      <a:pt x="0" y="182118"/>
                      <a:pt x="0" y="117348"/>
                    </a:cubicBezTo>
                    <a:close/>
                  </a:path>
                </a:pathLst>
              </a:custGeom>
              <a:solidFill>
                <a:srgbClr val="26464D"/>
              </a:solidFill>
            </p:spPr>
          </p:sp>
        </p:grpSp>
        <p:grpSp>
          <p:nvGrpSpPr>
            <p:cNvPr name="Group 51" id="51"/>
            <p:cNvGrpSpPr/>
            <p:nvPr/>
          </p:nvGrpSpPr>
          <p:grpSpPr>
            <a:xfrm rot="0">
              <a:off x="2790258" y="6020453"/>
              <a:ext cx="487903" cy="496216"/>
              <a:chOff x="0" y="0"/>
              <a:chExt cx="549360" cy="55872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38100" y="38100"/>
                <a:ext cx="473075" cy="482473"/>
              </a:xfrm>
              <a:custGeom>
                <a:avLst/>
                <a:gdLst/>
                <a:ahLst/>
                <a:cxnLst/>
                <a:rect r="r" b="b" t="t" l="l"/>
                <a:pathLst>
                  <a:path h="482473" w="473075">
                    <a:moveTo>
                      <a:pt x="0" y="241300"/>
                    </a:moveTo>
                    <a:cubicBezTo>
                      <a:pt x="0" y="108077"/>
                      <a:pt x="105918" y="0"/>
                      <a:pt x="236601" y="0"/>
                    </a:cubicBezTo>
                    <a:cubicBezTo>
                      <a:pt x="367284" y="0"/>
                      <a:pt x="473075" y="108077"/>
                      <a:pt x="473075" y="241300"/>
                    </a:cubicBezTo>
                    <a:cubicBezTo>
                      <a:pt x="473075" y="374523"/>
                      <a:pt x="367157" y="482473"/>
                      <a:pt x="236601" y="482473"/>
                    </a:cubicBezTo>
                    <a:cubicBezTo>
                      <a:pt x="106045" y="482473"/>
                      <a:pt x="0" y="374523"/>
                      <a:pt x="0" y="2413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549402" cy="558800"/>
              </a:xfrm>
              <a:custGeom>
                <a:avLst/>
                <a:gdLst/>
                <a:ahLst/>
                <a:cxnLst/>
                <a:rect r="r" b="b" t="t" l="l"/>
                <a:pathLst>
                  <a:path h="558800" w="549402">
                    <a:moveTo>
                      <a:pt x="0" y="279400"/>
                    </a:moveTo>
                    <a:cubicBezTo>
                      <a:pt x="0" y="125730"/>
                      <a:pt x="122301" y="0"/>
                      <a:pt x="274701" y="0"/>
                    </a:cubicBezTo>
                    <a:lnTo>
                      <a:pt x="274701" y="38100"/>
                    </a:lnTo>
                    <a:lnTo>
                      <a:pt x="274701" y="0"/>
                    </a:lnTo>
                    <a:cubicBezTo>
                      <a:pt x="427101" y="0"/>
                      <a:pt x="549402" y="125730"/>
                      <a:pt x="549402" y="279400"/>
                    </a:cubicBezTo>
                    <a:lnTo>
                      <a:pt x="511302" y="279400"/>
                    </a:lnTo>
                    <a:lnTo>
                      <a:pt x="549402" y="279400"/>
                    </a:lnTo>
                    <a:cubicBezTo>
                      <a:pt x="549402" y="432943"/>
                      <a:pt x="427101" y="558800"/>
                      <a:pt x="274701" y="558800"/>
                    </a:cubicBezTo>
                    <a:lnTo>
                      <a:pt x="274701" y="520700"/>
                    </a:lnTo>
                    <a:lnTo>
                      <a:pt x="274701" y="558800"/>
                    </a:lnTo>
                    <a:cubicBezTo>
                      <a:pt x="122301" y="558673"/>
                      <a:pt x="0" y="432943"/>
                      <a:pt x="0" y="279400"/>
                    </a:cubicBezTo>
                    <a:lnTo>
                      <a:pt x="38100" y="279400"/>
                    </a:lnTo>
                    <a:lnTo>
                      <a:pt x="76200" y="279400"/>
                    </a:lnTo>
                    <a:lnTo>
                      <a:pt x="38100" y="279400"/>
                    </a:lnTo>
                    <a:lnTo>
                      <a:pt x="0" y="279400"/>
                    </a:lnTo>
                    <a:moveTo>
                      <a:pt x="76327" y="279400"/>
                    </a:moveTo>
                    <a:cubicBezTo>
                      <a:pt x="76327" y="300482"/>
                      <a:pt x="59182" y="317500"/>
                      <a:pt x="38227" y="317500"/>
                    </a:cubicBezTo>
                    <a:cubicBezTo>
                      <a:pt x="17272" y="317500"/>
                      <a:pt x="127" y="300355"/>
                      <a:pt x="127" y="279400"/>
                    </a:cubicBezTo>
                    <a:cubicBezTo>
                      <a:pt x="127" y="258445"/>
                      <a:pt x="17272" y="241300"/>
                      <a:pt x="38227" y="241300"/>
                    </a:cubicBezTo>
                    <a:cubicBezTo>
                      <a:pt x="59182" y="241300"/>
                      <a:pt x="76327" y="258445"/>
                      <a:pt x="76327" y="279400"/>
                    </a:cubicBezTo>
                    <a:cubicBezTo>
                      <a:pt x="76327" y="392303"/>
                      <a:pt x="165862" y="482473"/>
                      <a:pt x="274701" y="482473"/>
                    </a:cubicBezTo>
                    <a:cubicBezTo>
                      <a:pt x="383540" y="482473"/>
                      <a:pt x="473075" y="392176"/>
                      <a:pt x="473075" y="279400"/>
                    </a:cubicBezTo>
                    <a:cubicBezTo>
                      <a:pt x="473075" y="166624"/>
                      <a:pt x="383540" y="76327"/>
                      <a:pt x="274701" y="76327"/>
                    </a:cubicBezTo>
                    <a:lnTo>
                      <a:pt x="274701" y="38100"/>
                    </a:lnTo>
                    <a:lnTo>
                      <a:pt x="274701" y="76200"/>
                    </a:lnTo>
                    <a:cubicBezTo>
                      <a:pt x="165862" y="76327"/>
                      <a:pt x="76327" y="166497"/>
                      <a:pt x="76327" y="279400"/>
                    </a:cubicBezTo>
                    <a:close/>
                  </a:path>
                </a:pathLst>
              </a:custGeom>
              <a:solidFill>
                <a:srgbClr val="26464D"/>
              </a:solidFill>
            </p:spPr>
          </p:sp>
        </p:grpSp>
        <p:grpSp>
          <p:nvGrpSpPr>
            <p:cNvPr name="Group 54" id="54"/>
            <p:cNvGrpSpPr/>
            <p:nvPr/>
          </p:nvGrpSpPr>
          <p:grpSpPr>
            <a:xfrm rot="0">
              <a:off x="2928700" y="6164330"/>
              <a:ext cx="211020" cy="208462"/>
              <a:chOff x="0" y="0"/>
              <a:chExt cx="237600" cy="234720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237490" cy="234696"/>
              </a:xfrm>
              <a:custGeom>
                <a:avLst/>
                <a:gdLst/>
                <a:ahLst/>
                <a:cxnLst/>
                <a:rect r="r" b="b" t="t" l="l"/>
                <a:pathLst>
                  <a:path h="234696" w="237490">
                    <a:moveTo>
                      <a:pt x="0" y="117348"/>
                    </a:moveTo>
                    <a:cubicBezTo>
                      <a:pt x="0" y="52578"/>
                      <a:pt x="53213" y="0"/>
                      <a:pt x="118745" y="0"/>
                    </a:cubicBezTo>
                    <a:cubicBezTo>
                      <a:pt x="184277" y="0"/>
                      <a:pt x="237490" y="52578"/>
                      <a:pt x="237490" y="117348"/>
                    </a:cubicBezTo>
                    <a:cubicBezTo>
                      <a:pt x="237490" y="182118"/>
                      <a:pt x="184277" y="234696"/>
                      <a:pt x="118745" y="234696"/>
                    </a:cubicBezTo>
                    <a:cubicBezTo>
                      <a:pt x="53213" y="234696"/>
                      <a:pt x="0" y="182118"/>
                      <a:pt x="0" y="117348"/>
                    </a:cubicBezTo>
                    <a:close/>
                  </a:path>
                </a:pathLst>
              </a:custGeom>
              <a:solidFill>
                <a:srgbClr val="26464D"/>
              </a:solidFill>
            </p:spPr>
          </p:sp>
        </p:grpSp>
      </p:grpSp>
      <p:sp>
        <p:nvSpPr>
          <p:cNvPr name="AutoShape 56" id="56"/>
          <p:cNvSpPr/>
          <p:nvPr/>
        </p:nvSpPr>
        <p:spPr>
          <a:xfrm flipH="true" flipV="true">
            <a:off x="3234921" y="2414102"/>
            <a:ext cx="2973892" cy="1550396"/>
          </a:xfrm>
          <a:prstGeom prst="line">
            <a:avLst/>
          </a:prstGeom>
          <a:ln cap="flat" w="38100">
            <a:solidFill>
              <a:srgbClr val="26464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7" id="57"/>
          <p:cNvSpPr/>
          <p:nvPr/>
        </p:nvSpPr>
        <p:spPr>
          <a:xfrm flipV="true">
            <a:off x="10131346" y="2449849"/>
            <a:ext cx="2876235" cy="1514648"/>
          </a:xfrm>
          <a:prstGeom prst="line">
            <a:avLst/>
          </a:prstGeom>
          <a:ln cap="flat" w="38100">
            <a:solidFill>
              <a:srgbClr val="26464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8" id="58"/>
          <p:cNvSpPr/>
          <p:nvPr/>
        </p:nvSpPr>
        <p:spPr>
          <a:xfrm flipH="true">
            <a:off x="3226132" y="6158748"/>
            <a:ext cx="2974683" cy="1376189"/>
          </a:xfrm>
          <a:prstGeom prst="line">
            <a:avLst/>
          </a:prstGeom>
          <a:ln cap="flat" w="38100">
            <a:solidFill>
              <a:srgbClr val="26464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9" id="59"/>
          <p:cNvSpPr/>
          <p:nvPr/>
        </p:nvSpPr>
        <p:spPr>
          <a:xfrm>
            <a:off x="10122470" y="6141459"/>
            <a:ext cx="2966072" cy="1773588"/>
          </a:xfrm>
          <a:prstGeom prst="line">
            <a:avLst/>
          </a:prstGeom>
          <a:ln cap="flat" w="38100">
            <a:solidFill>
              <a:srgbClr val="26464D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60" id="60"/>
          <p:cNvGrpSpPr/>
          <p:nvPr/>
        </p:nvGrpSpPr>
        <p:grpSpPr>
          <a:xfrm rot="0">
            <a:off x="6254548" y="153551"/>
            <a:ext cx="4360525" cy="2158278"/>
            <a:chOff x="0" y="0"/>
            <a:chExt cx="5814033" cy="2877704"/>
          </a:xfrm>
        </p:grpSpPr>
        <p:grpSp>
          <p:nvGrpSpPr>
            <p:cNvPr name="Group 61" id="61"/>
            <p:cNvGrpSpPr/>
            <p:nvPr/>
          </p:nvGrpSpPr>
          <p:grpSpPr>
            <a:xfrm rot="0">
              <a:off x="1387855" y="0"/>
              <a:ext cx="2339323" cy="2333730"/>
              <a:chOff x="0" y="0"/>
              <a:chExt cx="2409120" cy="2403360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2409190" cy="2403348"/>
              </a:xfrm>
              <a:custGeom>
                <a:avLst/>
                <a:gdLst/>
                <a:ahLst/>
                <a:cxnLst/>
                <a:rect r="r" b="b" t="t" l="l"/>
                <a:pathLst>
                  <a:path h="2403348" w="2409190">
                    <a:moveTo>
                      <a:pt x="0" y="1201674"/>
                    </a:moveTo>
                    <a:cubicBezTo>
                      <a:pt x="0" y="537972"/>
                      <a:pt x="539242" y="0"/>
                      <a:pt x="1204595" y="0"/>
                    </a:cubicBezTo>
                    <a:cubicBezTo>
                      <a:pt x="1869948" y="0"/>
                      <a:pt x="2409190" y="537972"/>
                      <a:pt x="2409190" y="1201674"/>
                    </a:cubicBezTo>
                    <a:cubicBezTo>
                      <a:pt x="2409190" y="1865376"/>
                      <a:pt x="1869948" y="2403348"/>
                      <a:pt x="1204595" y="2403348"/>
                    </a:cubicBezTo>
                    <a:cubicBezTo>
                      <a:pt x="539242" y="2403348"/>
                      <a:pt x="0" y="1865376"/>
                      <a:pt x="0" y="1201674"/>
                    </a:cubicBezTo>
                    <a:close/>
                  </a:path>
                </a:pathLst>
              </a:custGeom>
              <a:solidFill>
                <a:srgbClr val="26464D"/>
              </a:solidFill>
            </p:spPr>
          </p:sp>
        </p:grpSp>
        <p:sp>
          <p:nvSpPr>
            <p:cNvPr name="Freeform 63" id="63"/>
            <p:cNvSpPr/>
            <p:nvPr/>
          </p:nvSpPr>
          <p:spPr>
            <a:xfrm flipH="false" flipV="false" rot="0">
              <a:off x="1871142" y="633952"/>
              <a:ext cx="1372749" cy="1065826"/>
            </a:xfrm>
            <a:custGeom>
              <a:avLst/>
              <a:gdLst/>
              <a:ahLst/>
              <a:cxnLst/>
              <a:rect r="r" b="b" t="t" l="l"/>
              <a:pathLst>
                <a:path h="1065826" w="1372749">
                  <a:moveTo>
                    <a:pt x="0" y="0"/>
                  </a:moveTo>
                  <a:lnTo>
                    <a:pt x="1372749" y="0"/>
                  </a:lnTo>
                  <a:lnTo>
                    <a:pt x="1372749" y="1065826"/>
                  </a:lnTo>
                  <a:lnTo>
                    <a:pt x="0" y="10658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4" id="64"/>
            <p:cNvSpPr txBox="true"/>
            <p:nvPr/>
          </p:nvSpPr>
          <p:spPr>
            <a:xfrm rot="0">
              <a:off x="0" y="2438132"/>
              <a:ext cx="5814033" cy="4395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55"/>
                </a:lnSpc>
                <a:spcBef>
                  <a:spcPct val="0"/>
                </a:spcBef>
              </a:pPr>
              <a:r>
                <a:rPr lang="en-US" sz="1889">
                  <a:solidFill>
                    <a:srgbClr val="000000"/>
                  </a:solidFill>
                  <a:latin typeface="Codec Pro ExtraBold"/>
                </a:rPr>
                <a:t>Optimized Search Engine for Startups</a:t>
              </a:r>
            </a:p>
          </p:txBody>
        </p:sp>
      </p:grpSp>
      <p:grpSp>
        <p:nvGrpSpPr>
          <p:cNvPr name="Group 65" id="65"/>
          <p:cNvGrpSpPr/>
          <p:nvPr/>
        </p:nvGrpSpPr>
        <p:grpSpPr>
          <a:xfrm rot="0">
            <a:off x="6506982" y="7831688"/>
            <a:ext cx="3293307" cy="2396973"/>
            <a:chOff x="0" y="0"/>
            <a:chExt cx="4391076" cy="3195964"/>
          </a:xfrm>
        </p:grpSpPr>
        <p:grpSp>
          <p:nvGrpSpPr>
            <p:cNvPr name="Group 66" id="66"/>
            <p:cNvGrpSpPr/>
            <p:nvPr/>
          </p:nvGrpSpPr>
          <p:grpSpPr>
            <a:xfrm rot="0">
              <a:off x="1051277" y="0"/>
              <a:ext cx="2339323" cy="2333730"/>
              <a:chOff x="0" y="0"/>
              <a:chExt cx="2409120" cy="2403360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2409190" cy="2403348"/>
              </a:xfrm>
              <a:custGeom>
                <a:avLst/>
                <a:gdLst/>
                <a:ahLst/>
                <a:cxnLst/>
                <a:rect r="r" b="b" t="t" l="l"/>
                <a:pathLst>
                  <a:path h="2403348" w="2409190">
                    <a:moveTo>
                      <a:pt x="0" y="1201674"/>
                    </a:moveTo>
                    <a:cubicBezTo>
                      <a:pt x="0" y="537972"/>
                      <a:pt x="539242" y="0"/>
                      <a:pt x="1204595" y="0"/>
                    </a:cubicBezTo>
                    <a:cubicBezTo>
                      <a:pt x="1869948" y="0"/>
                      <a:pt x="2409190" y="537972"/>
                      <a:pt x="2409190" y="1201674"/>
                    </a:cubicBezTo>
                    <a:cubicBezTo>
                      <a:pt x="2409190" y="1865376"/>
                      <a:pt x="1869948" y="2403348"/>
                      <a:pt x="1204595" y="2403348"/>
                    </a:cubicBezTo>
                    <a:cubicBezTo>
                      <a:pt x="539242" y="2403348"/>
                      <a:pt x="0" y="1865376"/>
                      <a:pt x="0" y="1201674"/>
                    </a:cubicBezTo>
                    <a:close/>
                  </a:path>
                </a:pathLst>
              </a:custGeom>
              <a:solidFill>
                <a:srgbClr val="26464D"/>
              </a:solidFill>
            </p:spPr>
          </p:sp>
        </p:grpSp>
        <p:sp>
          <p:nvSpPr>
            <p:cNvPr name="Freeform 68" id="68"/>
            <p:cNvSpPr/>
            <p:nvPr/>
          </p:nvSpPr>
          <p:spPr>
            <a:xfrm flipH="false" flipV="false" rot="0">
              <a:off x="1637681" y="510849"/>
              <a:ext cx="1166515" cy="1312031"/>
            </a:xfrm>
            <a:custGeom>
              <a:avLst/>
              <a:gdLst/>
              <a:ahLst/>
              <a:cxnLst/>
              <a:rect r="r" b="b" t="t" l="l"/>
              <a:pathLst>
                <a:path h="1312031" w="1166515">
                  <a:moveTo>
                    <a:pt x="0" y="0"/>
                  </a:moveTo>
                  <a:lnTo>
                    <a:pt x="1166514" y="0"/>
                  </a:lnTo>
                  <a:lnTo>
                    <a:pt x="1166514" y="1312031"/>
                  </a:lnTo>
                  <a:lnTo>
                    <a:pt x="0" y="13120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9" id="69"/>
            <p:cNvSpPr txBox="true"/>
            <p:nvPr/>
          </p:nvSpPr>
          <p:spPr>
            <a:xfrm rot="0">
              <a:off x="0" y="2343836"/>
              <a:ext cx="4391076" cy="8521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85"/>
                </a:lnSpc>
              </a:pPr>
              <a:r>
                <a:rPr lang="en-US" sz="1912">
                  <a:solidFill>
                    <a:srgbClr val="000000"/>
                  </a:solidFill>
                  <a:latin typeface="Codec Pro ExtraBold"/>
                </a:rPr>
                <a:t>Startup Success Stories and</a:t>
              </a:r>
            </a:p>
            <a:p>
              <a:pPr algn="ctr">
                <a:lnSpc>
                  <a:spcPts val="2485"/>
                </a:lnSpc>
                <a:spcBef>
                  <a:spcPct val="0"/>
                </a:spcBef>
              </a:pPr>
              <a:r>
                <a:rPr lang="en-US" sz="1912">
                  <a:solidFill>
                    <a:srgbClr val="000000"/>
                  </a:solidFill>
                  <a:latin typeface="Codec Pro ExtraBold"/>
                </a:rPr>
                <a:t>Case Studies</a:t>
              </a:r>
            </a:p>
          </p:txBody>
        </p:sp>
      </p:grpSp>
      <p:grpSp>
        <p:nvGrpSpPr>
          <p:cNvPr name="Group 70" id="70"/>
          <p:cNvGrpSpPr/>
          <p:nvPr/>
        </p:nvGrpSpPr>
        <p:grpSpPr>
          <a:xfrm rot="0">
            <a:off x="12733248" y="7039898"/>
            <a:ext cx="2879973" cy="2585386"/>
            <a:chOff x="0" y="0"/>
            <a:chExt cx="3839964" cy="3447181"/>
          </a:xfrm>
        </p:grpSpPr>
        <p:grpSp>
          <p:nvGrpSpPr>
            <p:cNvPr name="Group 71" id="71"/>
            <p:cNvGrpSpPr/>
            <p:nvPr/>
          </p:nvGrpSpPr>
          <p:grpSpPr>
            <a:xfrm rot="0">
              <a:off x="473725" y="0"/>
              <a:ext cx="2339323" cy="2333730"/>
              <a:chOff x="0" y="0"/>
              <a:chExt cx="2409120" cy="240336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2409190" cy="2403348"/>
              </a:xfrm>
              <a:custGeom>
                <a:avLst/>
                <a:gdLst/>
                <a:ahLst/>
                <a:cxnLst/>
                <a:rect r="r" b="b" t="t" l="l"/>
                <a:pathLst>
                  <a:path h="2403348" w="2409190">
                    <a:moveTo>
                      <a:pt x="0" y="1201674"/>
                    </a:moveTo>
                    <a:cubicBezTo>
                      <a:pt x="0" y="537972"/>
                      <a:pt x="539242" y="0"/>
                      <a:pt x="1204595" y="0"/>
                    </a:cubicBezTo>
                    <a:cubicBezTo>
                      <a:pt x="1869948" y="0"/>
                      <a:pt x="2409190" y="537972"/>
                      <a:pt x="2409190" y="1201674"/>
                    </a:cubicBezTo>
                    <a:cubicBezTo>
                      <a:pt x="2409190" y="1865376"/>
                      <a:pt x="1869948" y="2403348"/>
                      <a:pt x="1204595" y="2403348"/>
                    </a:cubicBezTo>
                    <a:cubicBezTo>
                      <a:pt x="539242" y="2403348"/>
                      <a:pt x="0" y="1865376"/>
                      <a:pt x="0" y="1201674"/>
                    </a:cubicBezTo>
                    <a:close/>
                  </a:path>
                </a:pathLst>
              </a:custGeom>
              <a:solidFill>
                <a:srgbClr val="26464D"/>
              </a:solidFill>
            </p:spPr>
          </p:sp>
        </p:grpSp>
        <p:sp>
          <p:nvSpPr>
            <p:cNvPr name="Freeform 73" id="73"/>
            <p:cNvSpPr/>
            <p:nvPr/>
          </p:nvSpPr>
          <p:spPr>
            <a:xfrm flipH="false" flipV="false" rot="0">
              <a:off x="854992" y="474716"/>
              <a:ext cx="1566447" cy="1369929"/>
            </a:xfrm>
            <a:custGeom>
              <a:avLst/>
              <a:gdLst/>
              <a:ahLst/>
              <a:cxnLst/>
              <a:rect r="r" b="b" t="t" l="l"/>
              <a:pathLst>
                <a:path h="1369929" w="1566447">
                  <a:moveTo>
                    <a:pt x="0" y="0"/>
                  </a:moveTo>
                  <a:lnTo>
                    <a:pt x="1566448" y="0"/>
                  </a:lnTo>
                  <a:lnTo>
                    <a:pt x="1566448" y="1369930"/>
                  </a:lnTo>
                  <a:lnTo>
                    <a:pt x="0" y="13699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4" id="74"/>
            <p:cNvSpPr txBox="true"/>
            <p:nvPr/>
          </p:nvSpPr>
          <p:spPr>
            <a:xfrm rot="0">
              <a:off x="0" y="2462084"/>
              <a:ext cx="3839964" cy="9850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Codec Pro ExtraBold"/>
                </a:rPr>
                <a:t>Community and  </a:t>
              </a:r>
            </a:p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Codec Pro ExtraBold"/>
                </a:rPr>
                <a:t>Networking Features </a:t>
              </a:r>
            </a:p>
          </p:txBody>
        </p:sp>
      </p:grpSp>
      <p:sp>
        <p:nvSpPr>
          <p:cNvPr name="AutoShape 75" id="75"/>
          <p:cNvSpPr/>
          <p:nvPr/>
        </p:nvSpPr>
        <p:spPr>
          <a:xfrm flipV="true">
            <a:off x="8172685" y="2311829"/>
            <a:ext cx="0" cy="477386"/>
          </a:xfrm>
          <a:prstGeom prst="line">
            <a:avLst/>
          </a:prstGeom>
          <a:ln cap="flat" w="38100">
            <a:solidFill>
              <a:srgbClr val="26464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6" id="76"/>
          <p:cNvSpPr/>
          <p:nvPr/>
        </p:nvSpPr>
        <p:spPr>
          <a:xfrm>
            <a:off x="8172685" y="7341387"/>
            <a:ext cx="0" cy="490301"/>
          </a:xfrm>
          <a:prstGeom prst="line">
            <a:avLst/>
          </a:prstGeom>
          <a:ln cap="flat" w="38100">
            <a:solidFill>
              <a:srgbClr val="26464D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DAFyANyxqaM</dc:identifier>
  <dcterms:modified xsi:type="dcterms:W3CDTF">2011-08-01T06:04:30Z</dcterms:modified>
  <cp:revision>1</cp:revision>
  <dc:title>MS 491-I ProductManagement_Assignment_I</dc:title>
</cp:coreProperties>
</file>